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9"/>
    <p:restoredTop sz="88748"/>
  </p:normalViewPr>
  <p:slideViewPr>
    <p:cSldViewPr>
      <p:cViewPr varScale="1">
        <p:scale>
          <a:sx n="115" d="100"/>
          <a:sy n="115" d="100"/>
        </p:scale>
        <p:origin x="1944" y="2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F5BD1-16A4-9641-94DE-ABAA38EAF42E}" type="datetimeFigureOut">
              <a:rPr lang="en-US" smtClean="0"/>
              <a:t>2/1/18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EBCA3-CB35-5F4B-8A32-86709AC17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71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BCA3-CB35-5F4B-8A32-86709AC171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25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BCA3-CB35-5F4B-8A32-86709AC171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52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BCA3-CB35-5F4B-8A32-86709AC171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61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BCA3-CB35-5F4B-8A32-86709AC171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5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BCA3-CB35-5F4B-8A32-86709AC171A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18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BCA3-CB35-5F4B-8A32-86709AC171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79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BCA3-CB35-5F4B-8A32-86709AC171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01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BCA3-CB35-5F4B-8A32-86709AC171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24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BCA3-CB35-5F4B-8A32-86709AC171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7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BCA3-CB35-5F4B-8A32-86709AC171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99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BCA3-CB35-5F4B-8A32-86709AC171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66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BCA3-CB35-5F4B-8A32-86709AC171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35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BCA3-CB35-5F4B-8A32-86709AC171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76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008DB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8DB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008DB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493354" y="1826845"/>
            <a:ext cx="6612382" cy="44413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131971" y="2476154"/>
            <a:ext cx="174761" cy="2051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271364" y="2476154"/>
            <a:ext cx="174762" cy="2051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410745" y="2476154"/>
            <a:ext cx="174761" cy="2051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550137" y="2476154"/>
            <a:ext cx="174761" cy="2051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689530" y="2476154"/>
            <a:ext cx="174762" cy="2051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828911" y="2476154"/>
            <a:ext cx="174762" cy="2051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131971" y="3526711"/>
            <a:ext cx="174761" cy="2051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271364" y="3526711"/>
            <a:ext cx="174762" cy="2051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5550137" y="3526711"/>
            <a:ext cx="174761" cy="2051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6689530" y="3526711"/>
            <a:ext cx="174762" cy="2051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7828911" y="3526711"/>
            <a:ext cx="174762" cy="2051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2131971" y="4545898"/>
            <a:ext cx="174761" cy="2051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271364" y="4545898"/>
            <a:ext cx="174762" cy="2051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4410745" y="4545898"/>
            <a:ext cx="174761" cy="2051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5550137" y="4545898"/>
            <a:ext cx="174761" cy="2051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6689530" y="4545898"/>
            <a:ext cx="174762" cy="2051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7828911" y="4545898"/>
            <a:ext cx="174762" cy="2051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131971" y="5596455"/>
            <a:ext cx="174761" cy="2051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271364" y="5596455"/>
            <a:ext cx="174762" cy="2051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4410745" y="5596455"/>
            <a:ext cx="174761" cy="2051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5550137" y="5596455"/>
            <a:ext cx="174761" cy="2051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6689530" y="5596455"/>
            <a:ext cx="174762" cy="2051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7828911" y="5596455"/>
            <a:ext cx="174762" cy="2051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4335081" y="4634340"/>
            <a:ext cx="390697" cy="5527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4406341" y="4667262"/>
            <a:ext cx="96520" cy="278765"/>
          </a:xfrm>
          <a:custGeom>
            <a:avLst/>
            <a:gdLst/>
            <a:ahLst/>
            <a:cxnLst/>
            <a:rect l="l" t="t" r="r" b="b"/>
            <a:pathLst>
              <a:path w="96520" h="278764">
                <a:moveTo>
                  <a:pt x="63499" y="0"/>
                </a:moveTo>
                <a:lnTo>
                  <a:pt x="0" y="188911"/>
                </a:lnTo>
                <a:lnTo>
                  <a:pt x="96132" y="278266"/>
                </a:lnTo>
              </a:path>
            </a:pathLst>
          </a:custGeom>
          <a:ln w="38099">
            <a:solidFill>
              <a:srgbClr val="6A8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4354613" y="4799922"/>
            <a:ext cx="175552" cy="1713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5182984" y="4497189"/>
            <a:ext cx="465512" cy="39069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5379567" y="4587111"/>
            <a:ext cx="223042" cy="17114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6209601" y="4592780"/>
            <a:ext cx="544483" cy="45304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6421516" y="4639397"/>
            <a:ext cx="286385" cy="154305"/>
          </a:xfrm>
          <a:custGeom>
            <a:avLst/>
            <a:gdLst/>
            <a:ahLst/>
            <a:cxnLst/>
            <a:rect l="l" t="t" r="r" b="b"/>
            <a:pathLst>
              <a:path w="286384" h="154304">
                <a:moveTo>
                  <a:pt x="286179" y="0"/>
                </a:moveTo>
                <a:lnTo>
                  <a:pt x="58145" y="1893"/>
                </a:lnTo>
                <a:lnTo>
                  <a:pt x="0" y="153783"/>
                </a:lnTo>
              </a:path>
            </a:pathLst>
          </a:custGeom>
          <a:ln w="38099">
            <a:solidFill>
              <a:srgbClr val="6A8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6381318" y="4643805"/>
            <a:ext cx="162267" cy="18468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008DB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24612" y="1877847"/>
            <a:ext cx="5694774" cy="1051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008DB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24040" y="3314364"/>
            <a:ext cx="4295919" cy="2242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8DB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10621" y="6387162"/>
            <a:ext cx="248920" cy="224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5.png"/><Relationship Id="rId18" Type="http://schemas.openxmlformats.org/officeDocument/2006/relationships/image" Target="../media/image130.png"/><Relationship Id="rId26" Type="http://schemas.openxmlformats.org/officeDocument/2006/relationships/image" Target="../media/image138.png"/><Relationship Id="rId3" Type="http://schemas.openxmlformats.org/officeDocument/2006/relationships/image" Target="../media/image115.png"/><Relationship Id="rId21" Type="http://schemas.openxmlformats.org/officeDocument/2006/relationships/image" Target="../media/image133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17" Type="http://schemas.openxmlformats.org/officeDocument/2006/relationships/image" Target="../media/image129.png"/><Relationship Id="rId25" Type="http://schemas.openxmlformats.org/officeDocument/2006/relationships/image" Target="../media/image137.png"/><Relationship Id="rId3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28.png"/><Relationship Id="rId20" Type="http://schemas.openxmlformats.org/officeDocument/2006/relationships/image" Target="../media/image132.png"/><Relationship Id="rId29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24" Type="http://schemas.openxmlformats.org/officeDocument/2006/relationships/image" Target="../media/image136.png"/><Relationship Id="rId32" Type="http://schemas.openxmlformats.org/officeDocument/2006/relationships/image" Target="../media/image144.png"/><Relationship Id="rId5" Type="http://schemas.openxmlformats.org/officeDocument/2006/relationships/image" Target="../media/image117.png"/><Relationship Id="rId15" Type="http://schemas.openxmlformats.org/officeDocument/2006/relationships/image" Target="../media/image127.png"/><Relationship Id="rId23" Type="http://schemas.openxmlformats.org/officeDocument/2006/relationships/image" Target="../media/image135.png"/><Relationship Id="rId28" Type="http://schemas.openxmlformats.org/officeDocument/2006/relationships/image" Target="../media/image140.png"/><Relationship Id="rId10" Type="http://schemas.openxmlformats.org/officeDocument/2006/relationships/image" Target="../media/image122.png"/><Relationship Id="rId19" Type="http://schemas.openxmlformats.org/officeDocument/2006/relationships/image" Target="../media/image131.png"/><Relationship Id="rId31" Type="http://schemas.openxmlformats.org/officeDocument/2006/relationships/image" Target="../media/image143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Relationship Id="rId22" Type="http://schemas.openxmlformats.org/officeDocument/2006/relationships/image" Target="../media/image134.png"/><Relationship Id="rId27" Type="http://schemas.openxmlformats.org/officeDocument/2006/relationships/image" Target="../media/image139.png"/><Relationship Id="rId30" Type="http://schemas.openxmlformats.org/officeDocument/2006/relationships/image" Target="../media/image142.png"/><Relationship Id="rId8" Type="http://schemas.openxmlformats.org/officeDocument/2006/relationships/image" Target="../media/image1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12" Type="http://schemas.openxmlformats.org/officeDocument/2006/relationships/image" Target="../media/image1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11" Type="http://schemas.openxmlformats.org/officeDocument/2006/relationships/image" Target="../media/image153.png"/><Relationship Id="rId5" Type="http://schemas.openxmlformats.org/officeDocument/2006/relationships/image" Target="../media/image147.png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g"/><Relationship Id="rId2" Type="http://schemas.openxmlformats.org/officeDocument/2006/relationships/image" Target="../media/image15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8.png"/><Relationship Id="rId18" Type="http://schemas.openxmlformats.org/officeDocument/2006/relationships/image" Target="../media/image173.png"/><Relationship Id="rId26" Type="http://schemas.openxmlformats.org/officeDocument/2006/relationships/image" Target="../media/image181.png"/><Relationship Id="rId3" Type="http://schemas.openxmlformats.org/officeDocument/2006/relationships/image" Target="../media/image158.jpg"/><Relationship Id="rId21" Type="http://schemas.openxmlformats.org/officeDocument/2006/relationships/image" Target="../media/image176.png"/><Relationship Id="rId7" Type="http://schemas.openxmlformats.org/officeDocument/2006/relationships/image" Target="../media/image162.png"/><Relationship Id="rId12" Type="http://schemas.openxmlformats.org/officeDocument/2006/relationships/image" Target="../media/image167.png"/><Relationship Id="rId17" Type="http://schemas.openxmlformats.org/officeDocument/2006/relationships/image" Target="../media/image172.png"/><Relationship Id="rId25" Type="http://schemas.openxmlformats.org/officeDocument/2006/relationships/image" Target="../media/image180.png"/><Relationship Id="rId33" Type="http://schemas.openxmlformats.org/officeDocument/2006/relationships/image" Target="../media/image188.png"/><Relationship Id="rId2" Type="http://schemas.openxmlformats.org/officeDocument/2006/relationships/image" Target="../media/image157.png"/><Relationship Id="rId16" Type="http://schemas.openxmlformats.org/officeDocument/2006/relationships/image" Target="../media/image171.png"/><Relationship Id="rId20" Type="http://schemas.openxmlformats.org/officeDocument/2006/relationships/image" Target="../media/image175.png"/><Relationship Id="rId29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166.png"/><Relationship Id="rId24" Type="http://schemas.openxmlformats.org/officeDocument/2006/relationships/image" Target="../media/image179.png"/><Relationship Id="rId32" Type="http://schemas.openxmlformats.org/officeDocument/2006/relationships/image" Target="../media/image187.png"/><Relationship Id="rId5" Type="http://schemas.openxmlformats.org/officeDocument/2006/relationships/image" Target="../media/image160.png"/><Relationship Id="rId15" Type="http://schemas.openxmlformats.org/officeDocument/2006/relationships/image" Target="../media/image170.png"/><Relationship Id="rId23" Type="http://schemas.openxmlformats.org/officeDocument/2006/relationships/image" Target="../media/image178.png"/><Relationship Id="rId28" Type="http://schemas.openxmlformats.org/officeDocument/2006/relationships/image" Target="../media/image183.png"/><Relationship Id="rId10" Type="http://schemas.openxmlformats.org/officeDocument/2006/relationships/image" Target="../media/image165.png"/><Relationship Id="rId19" Type="http://schemas.openxmlformats.org/officeDocument/2006/relationships/image" Target="../media/image174.png"/><Relationship Id="rId31" Type="http://schemas.openxmlformats.org/officeDocument/2006/relationships/image" Target="../media/image186.png"/><Relationship Id="rId4" Type="http://schemas.openxmlformats.org/officeDocument/2006/relationships/image" Target="../media/image159.png"/><Relationship Id="rId9" Type="http://schemas.openxmlformats.org/officeDocument/2006/relationships/image" Target="../media/image164.png"/><Relationship Id="rId14" Type="http://schemas.openxmlformats.org/officeDocument/2006/relationships/image" Target="../media/image169.png"/><Relationship Id="rId22" Type="http://schemas.openxmlformats.org/officeDocument/2006/relationships/image" Target="../media/image177.png"/><Relationship Id="rId27" Type="http://schemas.openxmlformats.org/officeDocument/2006/relationships/image" Target="../media/image182.png"/><Relationship Id="rId30" Type="http://schemas.openxmlformats.org/officeDocument/2006/relationships/image" Target="../media/image185.png"/><Relationship Id="rId8" Type="http://schemas.openxmlformats.org/officeDocument/2006/relationships/image" Target="../media/image1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194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5" Type="http://schemas.openxmlformats.org/officeDocument/2006/relationships/image" Target="../media/image192.jpg"/><Relationship Id="rId4" Type="http://schemas.openxmlformats.org/officeDocument/2006/relationships/image" Target="../media/image19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image" Target="../media/image199.png"/><Relationship Id="rId7" Type="http://schemas.openxmlformats.org/officeDocument/2006/relationships/image" Target="../media/image203.png"/><Relationship Id="rId12" Type="http://schemas.openxmlformats.org/officeDocument/2006/relationships/image" Target="../media/image208.png"/><Relationship Id="rId2" Type="http://schemas.openxmlformats.org/officeDocument/2006/relationships/image" Target="../media/image19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png"/><Relationship Id="rId11" Type="http://schemas.openxmlformats.org/officeDocument/2006/relationships/image" Target="../media/image207.png"/><Relationship Id="rId5" Type="http://schemas.openxmlformats.org/officeDocument/2006/relationships/image" Target="../media/image201.png"/><Relationship Id="rId10" Type="http://schemas.openxmlformats.org/officeDocument/2006/relationships/image" Target="../media/image206.png"/><Relationship Id="rId4" Type="http://schemas.openxmlformats.org/officeDocument/2006/relationships/image" Target="../media/image200.png"/><Relationship Id="rId9" Type="http://schemas.openxmlformats.org/officeDocument/2006/relationships/image" Target="../media/image20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3.png"/><Relationship Id="rId5" Type="http://schemas.openxmlformats.org/officeDocument/2006/relationships/image" Target="../media/image212.png"/><Relationship Id="rId4" Type="http://schemas.openxmlformats.org/officeDocument/2006/relationships/image" Target="../media/image21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45.png"/><Relationship Id="rId10" Type="http://schemas.openxmlformats.org/officeDocument/2006/relationships/image" Target="../media/image42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26" Type="http://schemas.openxmlformats.org/officeDocument/2006/relationships/image" Target="../media/image75.pn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5" Type="http://schemas.openxmlformats.org/officeDocument/2006/relationships/image" Target="../media/image74.jp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24" Type="http://schemas.openxmlformats.org/officeDocument/2006/relationships/image" Target="../media/image73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Relationship Id="rId22" Type="http://schemas.openxmlformats.org/officeDocument/2006/relationships/image" Target="../media/image71.png"/><Relationship Id="rId27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462915" marR="5080" indent="-421005">
              <a:lnSpc>
                <a:spcPts val="4000"/>
              </a:lnSpc>
              <a:spcBef>
                <a:spcPts val="300"/>
              </a:spcBef>
            </a:pPr>
            <a:r>
              <a:rPr spc="-5" dirty="0"/>
              <a:t>ArrayTrack: </a:t>
            </a:r>
            <a:r>
              <a:rPr dirty="0"/>
              <a:t>A </a:t>
            </a:r>
            <a:r>
              <a:rPr spc="-5" dirty="0"/>
              <a:t>Fine-Grained  Indoor Location</a:t>
            </a:r>
            <a:r>
              <a:rPr spc="-35" dirty="0"/>
              <a:t> </a:t>
            </a:r>
            <a:r>
              <a:rPr dirty="0"/>
              <a:t>System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695"/>
              </a:spcBef>
            </a:pPr>
            <a:r>
              <a:rPr dirty="0"/>
              <a:t>Jie </a:t>
            </a:r>
            <a:r>
              <a:rPr spc="-5" dirty="0"/>
              <a:t>Xiong, Kyle</a:t>
            </a:r>
            <a:r>
              <a:rPr spc="-85" dirty="0"/>
              <a:t> </a:t>
            </a:r>
            <a:r>
              <a:rPr spc="-5" dirty="0"/>
              <a:t>Jamieson</a:t>
            </a:r>
          </a:p>
          <a:p>
            <a:pPr marL="5080" algn="ctr">
              <a:lnSpc>
                <a:spcPct val="100000"/>
              </a:lnSpc>
              <a:spcBef>
                <a:spcPts val="465"/>
              </a:spcBef>
            </a:pPr>
            <a:r>
              <a:rPr sz="2200" b="0" i="1" spc="-5" dirty="0">
                <a:latin typeface="Arial"/>
                <a:cs typeface="Arial"/>
              </a:rPr>
              <a:t>University </a:t>
            </a:r>
            <a:r>
              <a:rPr sz="2200" b="0" i="1" dirty="0">
                <a:latin typeface="Arial"/>
                <a:cs typeface="Arial"/>
              </a:rPr>
              <a:t>College</a:t>
            </a:r>
            <a:r>
              <a:rPr sz="2200" b="0" i="1" spc="-15" dirty="0">
                <a:latin typeface="Arial"/>
                <a:cs typeface="Arial"/>
              </a:rPr>
              <a:t> </a:t>
            </a:r>
            <a:r>
              <a:rPr sz="2200" b="0" i="1" dirty="0">
                <a:latin typeface="Arial"/>
                <a:cs typeface="Arial"/>
              </a:rPr>
              <a:t>London</a:t>
            </a:r>
            <a:endParaRPr sz="2200">
              <a:latin typeface="Arial"/>
              <a:cs typeface="Arial"/>
            </a:endParaRPr>
          </a:p>
          <a:p>
            <a:pPr marL="3175">
              <a:lnSpc>
                <a:spcPct val="100000"/>
              </a:lnSpc>
              <a:spcBef>
                <a:spcPts val="40"/>
              </a:spcBef>
            </a:pPr>
            <a:endParaRPr sz="3450">
              <a:latin typeface="Times New Roman"/>
              <a:cs typeface="Times New Roman"/>
            </a:endParaRPr>
          </a:p>
          <a:p>
            <a:pPr marL="5080" algn="ctr">
              <a:lnSpc>
                <a:spcPct val="100000"/>
              </a:lnSpc>
              <a:spcBef>
                <a:spcPts val="5"/>
              </a:spcBef>
            </a:pPr>
            <a:r>
              <a:rPr sz="2400" b="0" i="1" dirty="0">
                <a:latin typeface="Arial"/>
                <a:cs typeface="Arial"/>
              </a:rPr>
              <a:t>April 3rd,</a:t>
            </a:r>
            <a:r>
              <a:rPr sz="2400" b="0" i="1" spc="-20" dirty="0">
                <a:latin typeface="Arial"/>
                <a:cs typeface="Arial"/>
              </a:rPr>
              <a:t> </a:t>
            </a:r>
            <a:r>
              <a:rPr sz="2400" b="0" i="1" dirty="0">
                <a:latin typeface="Arial"/>
                <a:cs typeface="Arial"/>
              </a:rPr>
              <a:t>2013</a:t>
            </a:r>
            <a:endParaRPr sz="2400">
              <a:latin typeface="Arial"/>
              <a:cs typeface="Arial"/>
            </a:endParaRPr>
          </a:p>
          <a:p>
            <a:pPr marL="89535" algn="ctr">
              <a:lnSpc>
                <a:spcPct val="100000"/>
              </a:lnSpc>
              <a:spcBef>
                <a:spcPts val="620"/>
              </a:spcBef>
            </a:pPr>
            <a:r>
              <a:rPr sz="2400" spc="-5" dirty="0"/>
              <a:t>USENIX </a:t>
            </a:r>
            <a:r>
              <a:rPr sz="2400" dirty="0"/>
              <a:t>NSDI</a:t>
            </a:r>
            <a:r>
              <a:rPr sz="2400" spc="-15" dirty="0"/>
              <a:t> </a:t>
            </a:r>
            <a:r>
              <a:rPr sz="2400" spc="-5" dirty="0"/>
              <a:t>‘13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490" y="890270"/>
            <a:ext cx="8109584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/>
              <a:t>ArrayTrack’s </a:t>
            </a:r>
            <a:r>
              <a:rPr sz="2900" spc="-5" dirty="0"/>
              <a:t>multipath suppression</a:t>
            </a:r>
            <a:r>
              <a:rPr sz="2900" spc="-35" dirty="0"/>
              <a:t> </a:t>
            </a:r>
            <a:r>
              <a:rPr sz="2900" spc="-5" dirty="0"/>
              <a:t>algorithm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258253" y="1805838"/>
            <a:ext cx="8094345" cy="7467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5080" indent="-342900">
              <a:lnSpc>
                <a:spcPts val="2800"/>
              </a:lnSpc>
              <a:spcBef>
                <a:spcPts val="260"/>
              </a:spcBef>
              <a:buClr>
                <a:srgbClr val="0070C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Key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observation</a:t>
            </a:r>
            <a:r>
              <a:rPr sz="2400" spc="-5" dirty="0">
                <a:latin typeface="Arial"/>
                <a:cs typeface="Arial"/>
              </a:rPr>
              <a:t>: </a:t>
            </a:r>
            <a:r>
              <a:rPr sz="2400" dirty="0">
                <a:latin typeface="Arial"/>
                <a:cs typeface="Arial"/>
              </a:rPr>
              <a:t>direct </a:t>
            </a:r>
            <a:r>
              <a:rPr sz="2400" spc="-5" dirty="0">
                <a:latin typeface="Arial"/>
                <a:cs typeface="Arial"/>
              </a:rPr>
              <a:t>path </a:t>
            </a:r>
            <a:r>
              <a:rPr sz="2400" dirty="0">
                <a:latin typeface="Arial"/>
                <a:cs typeface="Arial"/>
              </a:rPr>
              <a:t>bearing is more </a:t>
            </a:r>
            <a:r>
              <a:rPr sz="2400" spc="-5" dirty="0">
                <a:latin typeface="Arial"/>
                <a:cs typeface="Arial"/>
              </a:rPr>
              <a:t>stable than  reflection path </a:t>
            </a:r>
            <a:r>
              <a:rPr sz="2400" dirty="0">
                <a:latin typeface="Arial"/>
                <a:cs typeface="Arial"/>
              </a:rPr>
              <a:t>bearings when client moves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slightly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99462" y="4505495"/>
            <a:ext cx="207817" cy="2078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44077" y="4527524"/>
            <a:ext cx="117524" cy="117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42704" y="3495508"/>
            <a:ext cx="315883" cy="1080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94672" y="3524173"/>
            <a:ext cx="214287" cy="75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89910" y="3527926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5">
                <a:moveTo>
                  <a:pt x="0" y="0"/>
                </a:moveTo>
                <a:lnTo>
                  <a:pt x="223810" y="0"/>
                </a:lnTo>
              </a:path>
            </a:pathLst>
          </a:custGeom>
          <a:ln w="170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42704" y="3624350"/>
            <a:ext cx="315883" cy="1080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94672" y="3649891"/>
            <a:ext cx="214287" cy="75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89910" y="3653644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5">
                <a:moveTo>
                  <a:pt x="0" y="0"/>
                </a:moveTo>
                <a:lnTo>
                  <a:pt x="223810" y="0"/>
                </a:lnTo>
              </a:path>
            </a:pathLst>
          </a:custGeom>
          <a:ln w="170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42704" y="3740732"/>
            <a:ext cx="315883" cy="1080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94672" y="3768674"/>
            <a:ext cx="214287" cy="75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89910" y="3772427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5">
                <a:moveTo>
                  <a:pt x="0" y="0"/>
                </a:moveTo>
                <a:lnTo>
                  <a:pt x="223810" y="0"/>
                </a:lnTo>
              </a:path>
            </a:pathLst>
          </a:custGeom>
          <a:ln w="170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42704" y="3865421"/>
            <a:ext cx="315883" cy="1080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94672" y="3892334"/>
            <a:ext cx="214287" cy="75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89910" y="3896087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5">
                <a:moveTo>
                  <a:pt x="0" y="0"/>
                </a:moveTo>
                <a:lnTo>
                  <a:pt x="223810" y="0"/>
                </a:lnTo>
              </a:path>
            </a:pathLst>
          </a:custGeom>
          <a:ln w="170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42704" y="3985957"/>
            <a:ext cx="315883" cy="1080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94672" y="4011891"/>
            <a:ext cx="214287" cy="75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89910" y="4015644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5">
                <a:moveTo>
                  <a:pt x="0" y="0"/>
                </a:moveTo>
                <a:lnTo>
                  <a:pt x="223810" y="0"/>
                </a:lnTo>
              </a:path>
            </a:pathLst>
          </a:custGeom>
          <a:ln w="170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42704" y="4123117"/>
            <a:ext cx="315883" cy="1080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94672" y="4148658"/>
            <a:ext cx="214287" cy="75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89910" y="4152411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5">
                <a:moveTo>
                  <a:pt x="0" y="0"/>
                </a:moveTo>
                <a:lnTo>
                  <a:pt x="223810" y="0"/>
                </a:lnTo>
              </a:path>
            </a:pathLst>
          </a:custGeom>
          <a:ln w="170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42704" y="4251958"/>
            <a:ext cx="315883" cy="1080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94672" y="4281068"/>
            <a:ext cx="214287" cy="750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89910" y="4284821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5">
                <a:moveTo>
                  <a:pt x="0" y="0"/>
                </a:moveTo>
                <a:lnTo>
                  <a:pt x="223810" y="0"/>
                </a:lnTo>
              </a:path>
            </a:pathLst>
          </a:custGeom>
          <a:ln w="170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42704" y="4376647"/>
            <a:ext cx="315883" cy="10806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94672" y="4404601"/>
            <a:ext cx="214287" cy="750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89910" y="4408354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5">
                <a:moveTo>
                  <a:pt x="0" y="0"/>
                </a:moveTo>
                <a:lnTo>
                  <a:pt x="223810" y="0"/>
                </a:lnTo>
              </a:path>
            </a:pathLst>
          </a:custGeom>
          <a:ln w="170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603639" y="3201339"/>
            <a:ext cx="686435" cy="795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array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AP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636339" y="3023610"/>
            <a:ext cx="2541905" cy="1271905"/>
          </a:xfrm>
          <a:custGeom>
            <a:avLst/>
            <a:gdLst/>
            <a:ahLst/>
            <a:cxnLst/>
            <a:rect l="l" t="t" r="r" b="b"/>
            <a:pathLst>
              <a:path w="2541904" h="1271904">
                <a:moveTo>
                  <a:pt x="2541788" y="1271647"/>
                </a:moveTo>
                <a:lnTo>
                  <a:pt x="2541288" y="1197639"/>
                </a:lnTo>
                <a:lnTo>
                  <a:pt x="2527287" y="1071124"/>
                </a:lnTo>
                <a:lnTo>
                  <a:pt x="2501284" y="946609"/>
                </a:lnTo>
                <a:lnTo>
                  <a:pt x="2462279" y="825595"/>
                </a:lnTo>
                <a:lnTo>
                  <a:pt x="2411773" y="709082"/>
                </a:lnTo>
                <a:lnTo>
                  <a:pt x="2350266" y="598069"/>
                </a:lnTo>
                <a:lnTo>
                  <a:pt x="2277258" y="493557"/>
                </a:lnTo>
                <a:lnTo>
                  <a:pt x="2194749" y="397046"/>
                </a:lnTo>
                <a:lnTo>
                  <a:pt x="2102738" y="309035"/>
                </a:lnTo>
                <a:lnTo>
                  <a:pt x="2002727" y="231026"/>
                </a:lnTo>
                <a:lnTo>
                  <a:pt x="1894715" y="163518"/>
                </a:lnTo>
                <a:lnTo>
                  <a:pt x="1781202" y="106512"/>
                </a:lnTo>
                <a:lnTo>
                  <a:pt x="1662188" y="61507"/>
                </a:lnTo>
                <a:lnTo>
                  <a:pt x="1539674" y="28503"/>
                </a:lnTo>
                <a:lnTo>
                  <a:pt x="1414160" y="8000"/>
                </a:lnTo>
                <a:lnTo>
                  <a:pt x="1287146" y="0"/>
                </a:lnTo>
                <a:lnTo>
                  <a:pt x="1160131" y="5000"/>
                </a:lnTo>
                <a:lnTo>
                  <a:pt x="1034117" y="22502"/>
                </a:lnTo>
                <a:lnTo>
                  <a:pt x="910603" y="52006"/>
                </a:lnTo>
                <a:lnTo>
                  <a:pt x="790589" y="94510"/>
                </a:lnTo>
                <a:lnTo>
                  <a:pt x="675576" y="148017"/>
                </a:lnTo>
                <a:lnTo>
                  <a:pt x="566064" y="213524"/>
                </a:lnTo>
                <a:lnTo>
                  <a:pt x="464052" y="289033"/>
                </a:lnTo>
                <a:lnTo>
                  <a:pt x="370042" y="374543"/>
                </a:lnTo>
                <a:lnTo>
                  <a:pt x="285032" y="469054"/>
                </a:lnTo>
                <a:lnTo>
                  <a:pt x="209523" y="571566"/>
                </a:lnTo>
                <a:lnTo>
                  <a:pt x="145016" y="681079"/>
                </a:lnTo>
                <a:lnTo>
                  <a:pt x="91510" y="796092"/>
                </a:lnTo>
                <a:lnTo>
                  <a:pt x="50005" y="916106"/>
                </a:lnTo>
                <a:lnTo>
                  <a:pt x="21002" y="1040120"/>
                </a:lnTo>
                <a:lnTo>
                  <a:pt x="4000" y="1166135"/>
                </a:lnTo>
                <a:lnTo>
                  <a:pt x="0" y="1271647"/>
                </a:lnTo>
              </a:path>
            </a:pathLst>
          </a:custGeom>
          <a:ln w="10001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35839" y="423225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007"/>
                </a:moveTo>
                <a:lnTo>
                  <a:pt x="0" y="0"/>
                </a:lnTo>
              </a:path>
            </a:pathLst>
          </a:custGeom>
          <a:ln w="450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71911" y="3659684"/>
            <a:ext cx="1271270" cy="635635"/>
          </a:xfrm>
          <a:custGeom>
            <a:avLst/>
            <a:gdLst/>
            <a:ahLst/>
            <a:cxnLst/>
            <a:rect l="l" t="t" r="r" b="b"/>
            <a:pathLst>
              <a:path w="1271270" h="635635">
                <a:moveTo>
                  <a:pt x="1270644" y="635573"/>
                </a:moveTo>
                <a:lnTo>
                  <a:pt x="1270644" y="598569"/>
                </a:lnTo>
                <a:lnTo>
                  <a:pt x="1263643" y="535062"/>
                </a:lnTo>
                <a:lnTo>
                  <a:pt x="1250642" y="473054"/>
                </a:lnTo>
                <a:lnTo>
                  <a:pt x="1231139" y="412547"/>
                </a:lnTo>
                <a:lnTo>
                  <a:pt x="1206137" y="354041"/>
                </a:lnTo>
                <a:lnTo>
                  <a:pt x="1175133" y="298534"/>
                </a:lnTo>
                <a:lnTo>
                  <a:pt x="1138629" y="246528"/>
                </a:lnTo>
                <a:lnTo>
                  <a:pt x="1097624" y="198523"/>
                </a:lnTo>
                <a:lnTo>
                  <a:pt x="1051619" y="154517"/>
                </a:lnTo>
                <a:lnTo>
                  <a:pt x="1001613" y="115513"/>
                </a:lnTo>
                <a:lnTo>
                  <a:pt x="947607" y="81509"/>
                </a:lnTo>
                <a:lnTo>
                  <a:pt x="890601" y="53006"/>
                </a:lnTo>
                <a:lnTo>
                  <a:pt x="831094" y="30503"/>
                </a:lnTo>
                <a:lnTo>
                  <a:pt x="770087" y="14001"/>
                </a:lnTo>
                <a:lnTo>
                  <a:pt x="707080" y="4000"/>
                </a:lnTo>
                <a:lnTo>
                  <a:pt x="643573" y="0"/>
                </a:lnTo>
                <a:lnTo>
                  <a:pt x="580065" y="2000"/>
                </a:lnTo>
                <a:lnTo>
                  <a:pt x="517058" y="11001"/>
                </a:lnTo>
                <a:lnTo>
                  <a:pt x="455551" y="26003"/>
                </a:lnTo>
                <a:lnTo>
                  <a:pt x="395544" y="47005"/>
                </a:lnTo>
                <a:lnTo>
                  <a:pt x="338038" y="74008"/>
                </a:lnTo>
                <a:lnTo>
                  <a:pt x="283032" y="106512"/>
                </a:lnTo>
                <a:lnTo>
                  <a:pt x="232026" y="144016"/>
                </a:lnTo>
                <a:lnTo>
                  <a:pt x="185021" y="187021"/>
                </a:lnTo>
                <a:lnTo>
                  <a:pt x="142516" y="234027"/>
                </a:lnTo>
                <a:lnTo>
                  <a:pt x="105011" y="285533"/>
                </a:lnTo>
                <a:lnTo>
                  <a:pt x="72508" y="340039"/>
                </a:lnTo>
                <a:lnTo>
                  <a:pt x="46005" y="398046"/>
                </a:lnTo>
                <a:lnTo>
                  <a:pt x="25002" y="458053"/>
                </a:lnTo>
                <a:lnTo>
                  <a:pt x="10501" y="519560"/>
                </a:lnTo>
                <a:lnTo>
                  <a:pt x="2000" y="582567"/>
                </a:lnTo>
                <a:lnTo>
                  <a:pt x="0" y="635573"/>
                </a:lnTo>
              </a:path>
            </a:pathLst>
          </a:custGeom>
          <a:ln w="10001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71911" y="423225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007"/>
                </a:moveTo>
                <a:lnTo>
                  <a:pt x="0" y="0"/>
                </a:lnTo>
              </a:path>
            </a:pathLst>
          </a:custGeom>
          <a:ln w="450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07983" y="423225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007"/>
                </a:moveTo>
                <a:lnTo>
                  <a:pt x="0" y="0"/>
                </a:lnTo>
              </a:path>
            </a:pathLst>
          </a:custGeom>
          <a:ln w="450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72411" y="3659684"/>
            <a:ext cx="1271270" cy="635635"/>
          </a:xfrm>
          <a:custGeom>
            <a:avLst/>
            <a:gdLst/>
            <a:ahLst/>
            <a:cxnLst/>
            <a:rect l="l" t="t" r="r" b="b"/>
            <a:pathLst>
              <a:path w="1271270" h="635635">
                <a:moveTo>
                  <a:pt x="1271144" y="635573"/>
                </a:moveTo>
                <a:lnTo>
                  <a:pt x="1268144" y="572066"/>
                </a:lnTo>
                <a:lnTo>
                  <a:pt x="1258642" y="509059"/>
                </a:lnTo>
                <a:lnTo>
                  <a:pt x="1242641" y="447551"/>
                </a:lnTo>
                <a:lnTo>
                  <a:pt x="1221138" y="388045"/>
                </a:lnTo>
                <a:lnTo>
                  <a:pt x="1193635" y="330538"/>
                </a:lnTo>
                <a:lnTo>
                  <a:pt x="1160131" y="276532"/>
                </a:lnTo>
                <a:lnTo>
                  <a:pt x="1121627" y="226026"/>
                </a:lnTo>
                <a:lnTo>
                  <a:pt x="1078622" y="179520"/>
                </a:lnTo>
                <a:lnTo>
                  <a:pt x="1030617" y="137515"/>
                </a:lnTo>
                <a:lnTo>
                  <a:pt x="979111" y="100511"/>
                </a:lnTo>
                <a:lnTo>
                  <a:pt x="923604" y="69008"/>
                </a:lnTo>
                <a:lnTo>
                  <a:pt x="865598" y="43004"/>
                </a:lnTo>
                <a:lnTo>
                  <a:pt x="805591" y="23002"/>
                </a:lnTo>
                <a:lnTo>
                  <a:pt x="743584" y="9001"/>
                </a:lnTo>
                <a:lnTo>
                  <a:pt x="680077" y="1500"/>
                </a:lnTo>
                <a:lnTo>
                  <a:pt x="616570" y="0"/>
                </a:lnTo>
                <a:lnTo>
                  <a:pt x="553562" y="5000"/>
                </a:lnTo>
                <a:lnTo>
                  <a:pt x="491055" y="16501"/>
                </a:lnTo>
                <a:lnTo>
                  <a:pt x="429548" y="34003"/>
                </a:lnTo>
                <a:lnTo>
                  <a:pt x="370542" y="57506"/>
                </a:lnTo>
                <a:lnTo>
                  <a:pt x="314035" y="86510"/>
                </a:lnTo>
                <a:lnTo>
                  <a:pt x="261029" y="121514"/>
                </a:lnTo>
                <a:lnTo>
                  <a:pt x="211524" y="161518"/>
                </a:lnTo>
                <a:lnTo>
                  <a:pt x="166518" y="206023"/>
                </a:lnTo>
                <a:lnTo>
                  <a:pt x="126014" y="255029"/>
                </a:lnTo>
                <a:lnTo>
                  <a:pt x="90510" y="308035"/>
                </a:lnTo>
                <a:lnTo>
                  <a:pt x="60506" y="364042"/>
                </a:lnTo>
                <a:lnTo>
                  <a:pt x="36004" y="422549"/>
                </a:lnTo>
                <a:lnTo>
                  <a:pt x="18002" y="483556"/>
                </a:lnTo>
                <a:lnTo>
                  <a:pt x="5500" y="546063"/>
                </a:lnTo>
                <a:lnTo>
                  <a:pt x="0" y="609070"/>
                </a:lnTo>
                <a:lnTo>
                  <a:pt x="500" y="635573"/>
                </a:lnTo>
              </a:path>
            </a:pathLst>
          </a:custGeom>
          <a:ln w="10001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43555" y="423225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007"/>
                </a:moveTo>
                <a:lnTo>
                  <a:pt x="0" y="0"/>
                </a:lnTo>
              </a:path>
            </a:pathLst>
          </a:custGeom>
          <a:ln w="450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36839" y="3024110"/>
            <a:ext cx="2543175" cy="1271270"/>
          </a:xfrm>
          <a:custGeom>
            <a:avLst/>
            <a:gdLst/>
            <a:ahLst/>
            <a:cxnLst/>
            <a:rect l="l" t="t" r="r" b="b"/>
            <a:pathLst>
              <a:path w="2543175" h="1271270">
                <a:moveTo>
                  <a:pt x="2542788" y="1271147"/>
                </a:moveTo>
                <a:lnTo>
                  <a:pt x="2536288" y="1144132"/>
                </a:lnTo>
                <a:lnTo>
                  <a:pt x="2517285" y="1018618"/>
                </a:lnTo>
                <a:lnTo>
                  <a:pt x="2485782" y="895103"/>
                </a:lnTo>
                <a:lnTo>
                  <a:pt x="2442277" y="776090"/>
                </a:lnTo>
                <a:lnTo>
                  <a:pt x="2387271" y="661576"/>
                </a:lnTo>
                <a:lnTo>
                  <a:pt x="2320763" y="553064"/>
                </a:lnTo>
                <a:lnTo>
                  <a:pt x="2243754" y="452052"/>
                </a:lnTo>
                <a:lnTo>
                  <a:pt x="2157245" y="359041"/>
                </a:lnTo>
                <a:lnTo>
                  <a:pt x="2061734" y="275031"/>
                </a:lnTo>
                <a:lnTo>
                  <a:pt x="1958222" y="201023"/>
                </a:lnTo>
                <a:lnTo>
                  <a:pt x="1847709" y="138016"/>
                </a:lnTo>
                <a:lnTo>
                  <a:pt x="1731696" y="86009"/>
                </a:lnTo>
                <a:lnTo>
                  <a:pt x="1611183" y="46005"/>
                </a:lnTo>
                <a:lnTo>
                  <a:pt x="1487168" y="18002"/>
                </a:lnTo>
                <a:lnTo>
                  <a:pt x="1360654" y="2500"/>
                </a:lnTo>
                <a:lnTo>
                  <a:pt x="1233640" y="0"/>
                </a:lnTo>
                <a:lnTo>
                  <a:pt x="1107125" y="10001"/>
                </a:lnTo>
                <a:lnTo>
                  <a:pt x="982111" y="33003"/>
                </a:lnTo>
                <a:lnTo>
                  <a:pt x="859597" y="68007"/>
                </a:lnTo>
                <a:lnTo>
                  <a:pt x="741584" y="115013"/>
                </a:lnTo>
                <a:lnTo>
                  <a:pt x="628571" y="173520"/>
                </a:lnTo>
                <a:lnTo>
                  <a:pt x="522559" y="243028"/>
                </a:lnTo>
                <a:lnTo>
                  <a:pt x="423548" y="323037"/>
                </a:lnTo>
                <a:lnTo>
                  <a:pt x="333037" y="412047"/>
                </a:lnTo>
                <a:lnTo>
                  <a:pt x="252028" y="510059"/>
                </a:lnTo>
                <a:lnTo>
                  <a:pt x="181020" y="615571"/>
                </a:lnTo>
                <a:lnTo>
                  <a:pt x="121013" y="727584"/>
                </a:lnTo>
                <a:lnTo>
                  <a:pt x="72508" y="845098"/>
                </a:lnTo>
                <a:lnTo>
                  <a:pt x="36004" y="967112"/>
                </a:lnTo>
                <a:lnTo>
                  <a:pt x="11501" y="1091626"/>
                </a:lnTo>
                <a:lnTo>
                  <a:pt x="0" y="1218141"/>
                </a:lnTo>
                <a:lnTo>
                  <a:pt x="500" y="1271147"/>
                </a:lnTo>
              </a:path>
            </a:pathLst>
          </a:custGeom>
          <a:ln w="10001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79128" y="4273756"/>
            <a:ext cx="635" cy="21590"/>
          </a:xfrm>
          <a:custGeom>
            <a:avLst/>
            <a:gdLst/>
            <a:ahLst/>
            <a:cxnLst/>
            <a:rect l="l" t="t" r="r" b="b"/>
            <a:pathLst>
              <a:path w="635" h="21589">
                <a:moveTo>
                  <a:pt x="0" y="21502"/>
                </a:moveTo>
                <a:lnTo>
                  <a:pt x="500" y="0"/>
                </a:lnTo>
              </a:path>
            </a:pathLst>
          </a:custGeom>
          <a:ln w="10001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79628" y="423225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007"/>
                </a:moveTo>
                <a:lnTo>
                  <a:pt x="0" y="0"/>
                </a:lnTo>
              </a:path>
            </a:pathLst>
          </a:custGeom>
          <a:ln w="450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07983" y="4295258"/>
            <a:ext cx="1271905" cy="0"/>
          </a:xfrm>
          <a:custGeom>
            <a:avLst/>
            <a:gdLst/>
            <a:ahLst/>
            <a:cxnLst/>
            <a:rect l="l" t="t" r="r" b="b"/>
            <a:pathLst>
              <a:path w="1271904">
                <a:moveTo>
                  <a:pt x="0" y="0"/>
                </a:moveTo>
                <a:lnTo>
                  <a:pt x="1271644" y="0"/>
                </a:lnTo>
              </a:path>
            </a:pathLst>
          </a:custGeom>
          <a:ln w="10001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07983" y="3659184"/>
            <a:ext cx="1101725" cy="636270"/>
          </a:xfrm>
          <a:custGeom>
            <a:avLst/>
            <a:gdLst/>
            <a:ahLst/>
            <a:cxnLst/>
            <a:rect l="l" t="t" r="r" b="b"/>
            <a:pathLst>
              <a:path w="1101725" h="636270">
                <a:moveTo>
                  <a:pt x="0" y="636073"/>
                </a:moveTo>
                <a:lnTo>
                  <a:pt x="1101125" y="0"/>
                </a:lnTo>
              </a:path>
            </a:pathLst>
          </a:custGeom>
          <a:ln w="10001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07983" y="3194130"/>
            <a:ext cx="635635" cy="1101725"/>
          </a:xfrm>
          <a:custGeom>
            <a:avLst/>
            <a:gdLst/>
            <a:ahLst/>
            <a:cxnLst/>
            <a:rect l="l" t="t" r="r" b="b"/>
            <a:pathLst>
              <a:path w="635635" h="1101725">
                <a:moveTo>
                  <a:pt x="0" y="1101127"/>
                </a:moveTo>
                <a:lnTo>
                  <a:pt x="635572" y="0"/>
                </a:lnTo>
              </a:path>
            </a:pathLst>
          </a:custGeom>
          <a:ln w="10001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07983" y="3023610"/>
            <a:ext cx="0" cy="1271905"/>
          </a:xfrm>
          <a:custGeom>
            <a:avLst/>
            <a:gdLst/>
            <a:ahLst/>
            <a:cxnLst/>
            <a:rect l="l" t="t" r="r" b="b"/>
            <a:pathLst>
              <a:path h="1271904">
                <a:moveTo>
                  <a:pt x="0" y="1271647"/>
                </a:moveTo>
                <a:lnTo>
                  <a:pt x="0" y="0"/>
                </a:lnTo>
              </a:path>
            </a:pathLst>
          </a:custGeom>
          <a:ln w="10001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271911" y="3194130"/>
            <a:ext cx="636270" cy="1101725"/>
          </a:xfrm>
          <a:custGeom>
            <a:avLst/>
            <a:gdLst/>
            <a:ahLst/>
            <a:cxnLst/>
            <a:rect l="l" t="t" r="r" b="b"/>
            <a:pathLst>
              <a:path w="636270" h="1101725">
                <a:moveTo>
                  <a:pt x="636072" y="1101127"/>
                </a:moveTo>
                <a:lnTo>
                  <a:pt x="0" y="0"/>
                </a:lnTo>
              </a:path>
            </a:pathLst>
          </a:custGeom>
          <a:ln w="10001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06358" y="3659184"/>
            <a:ext cx="1101725" cy="636270"/>
          </a:xfrm>
          <a:custGeom>
            <a:avLst/>
            <a:gdLst/>
            <a:ahLst/>
            <a:cxnLst/>
            <a:rect l="l" t="t" r="r" b="b"/>
            <a:pathLst>
              <a:path w="1101725" h="636270">
                <a:moveTo>
                  <a:pt x="1101625" y="636073"/>
                </a:moveTo>
                <a:lnTo>
                  <a:pt x="0" y="0"/>
                </a:lnTo>
              </a:path>
            </a:pathLst>
          </a:custGeom>
          <a:ln w="10001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35839" y="4295258"/>
            <a:ext cx="1272540" cy="0"/>
          </a:xfrm>
          <a:custGeom>
            <a:avLst/>
            <a:gdLst/>
            <a:ahLst/>
            <a:cxnLst/>
            <a:rect l="l" t="t" r="r" b="b"/>
            <a:pathLst>
              <a:path w="1272539">
                <a:moveTo>
                  <a:pt x="1272144" y="0"/>
                </a:moveTo>
                <a:lnTo>
                  <a:pt x="0" y="0"/>
                </a:lnTo>
              </a:path>
            </a:pathLst>
          </a:custGeom>
          <a:ln w="10001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07983" y="4295258"/>
            <a:ext cx="1271905" cy="0"/>
          </a:xfrm>
          <a:custGeom>
            <a:avLst/>
            <a:gdLst/>
            <a:ahLst/>
            <a:cxnLst/>
            <a:rect l="l" t="t" r="r" b="b"/>
            <a:pathLst>
              <a:path w="1271904">
                <a:moveTo>
                  <a:pt x="0" y="0"/>
                </a:moveTo>
                <a:lnTo>
                  <a:pt x="1271644" y="0"/>
                </a:lnTo>
              </a:path>
            </a:pathLst>
          </a:custGeom>
          <a:ln w="10001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907983" y="3659184"/>
            <a:ext cx="1101725" cy="636270"/>
          </a:xfrm>
          <a:custGeom>
            <a:avLst/>
            <a:gdLst/>
            <a:ahLst/>
            <a:cxnLst/>
            <a:rect l="l" t="t" r="r" b="b"/>
            <a:pathLst>
              <a:path w="1101725" h="636270">
                <a:moveTo>
                  <a:pt x="0" y="636073"/>
                </a:moveTo>
                <a:lnTo>
                  <a:pt x="1101125" y="0"/>
                </a:lnTo>
              </a:path>
            </a:pathLst>
          </a:custGeom>
          <a:ln w="10001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880980" y="4115237"/>
            <a:ext cx="86009" cy="19502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658455" y="3047113"/>
            <a:ext cx="238125" cy="1083310"/>
          </a:xfrm>
          <a:custGeom>
            <a:avLst/>
            <a:gdLst/>
            <a:ahLst/>
            <a:cxnLst/>
            <a:rect l="l" t="t" r="r" b="b"/>
            <a:pathLst>
              <a:path w="238125" h="1083310">
                <a:moveTo>
                  <a:pt x="237526" y="1083125"/>
                </a:moveTo>
                <a:lnTo>
                  <a:pt x="236026" y="1073124"/>
                </a:lnTo>
                <a:lnTo>
                  <a:pt x="234526" y="1061623"/>
                </a:lnTo>
                <a:lnTo>
                  <a:pt x="232526" y="1049121"/>
                </a:lnTo>
                <a:lnTo>
                  <a:pt x="230526" y="1035120"/>
                </a:lnTo>
                <a:lnTo>
                  <a:pt x="228525" y="1019618"/>
                </a:lnTo>
                <a:lnTo>
                  <a:pt x="225525" y="1002616"/>
                </a:lnTo>
                <a:lnTo>
                  <a:pt x="222525" y="984114"/>
                </a:lnTo>
                <a:lnTo>
                  <a:pt x="219524" y="963111"/>
                </a:lnTo>
                <a:lnTo>
                  <a:pt x="215524" y="939609"/>
                </a:lnTo>
                <a:lnTo>
                  <a:pt x="211023" y="913606"/>
                </a:lnTo>
                <a:lnTo>
                  <a:pt x="206023" y="884602"/>
                </a:lnTo>
                <a:lnTo>
                  <a:pt x="200522" y="852598"/>
                </a:lnTo>
                <a:lnTo>
                  <a:pt x="194522" y="816594"/>
                </a:lnTo>
                <a:lnTo>
                  <a:pt x="187021" y="776590"/>
                </a:lnTo>
                <a:lnTo>
                  <a:pt x="179020" y="731584"/>
                </a:lnTo>
                <a:lnTo>
                  <a:pt x="169519" y="682579"/>
                </a:lnTo>
                <a:lnTo>
                  <a:pt x="159518" y="628072"/>
                </a:lnTo>
                <a:lnTo>
                  <a:pt x="147516" y="568566"/>
                </a:lnTo>
                <a:lnTo>
                  <a:pt x="135015" y="504558"/>
                </a:lnTo>
                <a:lnTo>
                  <a:pt x="120513" y="436050"/>
                </a:lnTo>
                <a:lnTo>
                  <a:pt x="105511" y="364042"/>
                </a:lnTo>
                <a:lnTo>
                  <a:pt x="89010" y="291533"/>
                </a:lnTo>
                <a:lnTo>
                  <a:pt x="72508" y="220025"/>
                </a:lnTo>
                <a:lnTo>
                  <a:pt x="56006" y="153017"/>
                </a:lnTo>
                <a:lnTo>
                  <a:pt x="40504" y="94010"/>
                </a:lnTo>
                <a:lnTo>
                  <a:pt x="26503" y="46505"/>
                </a:lnTo>
                <a:lnTo>
                  <a:pt x="6500" y="0"/>
                </a:lnTo>
                <a:lnTo>
                  <a:pt x="1500" y="3000"/>
                </a:lnTo>
                <a:lnTo>
                  <a:pt x="0" y="23502"/>
                </a:lnTo>
                <a:lnTo>
                  <a:pt x="2000" y="59506"/>
                </a:lnTo>
                <a:lnTo>
                  <a:pt x="6500" y="107012"/>
                </a:lnTo>
                <a:lnTo>
                  <a:pt x="13501" y="162518"/>
                </a:lnTo>
                <a:lnTo>
                  <a:pt x="22002" y="223525"/>
                </a:lnTo>
                <a:lnTo>
                  <a:pt x="31503" y="286533"/>
                </a:lnTo>
                <a:lnTo>
                  <a:pt x="41504" y="349540"/>
                </a:lnTo>
                <a:lnTo>
                  <a:pt x="52005" y="410547"/>
                </a:lnTo>
                <a:lnTo>
                  <a:pt x="71508" y="522560"/>
                </a:lnTo>
                <a:lnTo>
                  <a:pt x="81009" y="572566"/>
                </a:lnTo>
                <a:lnTo>
                  <a:pt x="89510" y="619071"/>
                </a:lnTo>
                <a:lnTo>
                  <a:pt x="97511" y="661076"/>
                </a:lnTo>
                <a:lnTo>
                  <a:pt x="105011" y="699581"/>
                </a:lnTo>
                <a:lnTo>
                  <a:pt x="111512" y="734585"/>
                </a:lnTo>
                <a:lnTo>
                  <a:pt x="118013" y="766088"/>
                </a:lnTo>
                <a:lnTo>
                  <a:pt x="123514" y="794592"/>
                </a:lnTo>
                <a:lnTo>
                  <a:pt x="128514" y="820595"/>
                </a:lnTo>
                <a:lnTo>
                  <a:pt x="133515" y="844097"/>
                </a:lnTo>
                <a:lnTo>
                  <a:pt x="137515" y="865600"/>
                </a:lnTo>
                <a:lnTo>
                  <a:pt x="141516" y="885102"/>
                </a:lnTo>
                <a:lnTo>
                  <a:pt x="145016" y="902604"/>
                </a:lnTo>
                <a:lnTo>
                  <a:pt x="148516" y="918606"/>
                </a:lnTo>
                <a:lnTo>
                  <a:pt x="151517" y="933108"/>
                </a:lnTo>
                <a:lnTo>
                  <a:pt x="154017" y="946109"/>
                </a:lnTo>
                <a:lnTo>
                  <a:pt x="156517" y="958111"/>
                </a:lnTo>
                <a:lnTo>
                  <a:pt x="158518" y="969112"/>
                </a:lnTo>
                <a:lnTo>
                  <a:pt x="160518" y="979613"/>
                </a:lnTo>
                <a:lnTo>
                  <a:pt x="162518" y="988614"/>
                </a:lnTo>
                <a:lnTo>
                  <a:pt x="164018" y="997115"/>
                </a:lnTo>
                <a:lnTo>
                  <a:pt x="165518" y="1004616"/>
                </a:lnTo>
                <a:lnTo>
                  <a:pt x="166518" y="1011617"/>
                </a:lnTo>
                <a:lnTo>
                  <a:pt x="168519" y="1023618"/>
                </a:lnTo>
                <a:lnTo>
                  <a:pt x="169519" y="1029119"/>
                </a:lnTo>
                <a:lnTo>
                  <a:pt x="170519" y="1038120"/>
                </a:lnTo>
                <a:lnTo>
                  <a:pt x="171019" y="1042120"/>
                </a:lnTo>
                <a:lnTo>
                  <a:pt x="171519" y="1045621"/>
                </a:lnTo>
                <a:lnTo>
                  <a:pt x="171519" y="1048621"/>
                </a:lnTo>
                <a:lnTo>
                  <a:pt x="172019" y="1051622"/>
                </a:lnTo>
                <a:lnTo>
                  <a:pt x="172019" y="1054122"/>
                </a:lnTo>
                <a:lnTo>
                  <a:pt x="171519" y="1056122"/>
                </a:lnTo>
                <a:lnTo>
                  <a:pt x="171519" y="1058122"/>
                </a:lnTo>
                <a:lnTo>
                  <a:pt x="171019" y="1059623"/>
                </a:lnTo>
                <a:lnTo>
                  <a:pt x="171019" y="1061123"/>
                </a:lnTo>
                <a:lnTo>
                  <a:pt x="170519" y="1062123"/>
                </a:lnTo>
                <a:lnTo>
                  <a:pt x="168519" y="1064123"/>
                </a:lnTo>
                <a:lnTo>
                  <a:pt x="166518" y="1064123"/>
                </a:lnTo>
                <a:lnTo>
                  <a:pt x="165518" y="1063623"/>
                </a:lnTo>
                <a:lnTo>
                  <a:pt x="162518" y="1062623"/>
                </a:lnTo>
                <a:lnTo>
                  <a:pt x="161518" y="1061623"/>
                </a:lnTo>
                <a:lnTo>
                  <a:pt x="159518" y="1060623"/>
                </a:lnTo>
                <a:lnTo>
                  <a:pt x="145016" y="1046121"/>
                </a:lnTo>
                <a:lnTo>
                  <a:pt x="142516" y="1043121"/>
                </a:lnTo>
                <a:lnTo>
                  <a:pt x="139515" y="1040120"/>
                </a:lnTo>
                <a:lnTo>
                  <a:pt x="133515" y="1033119"/>
                </a:lnTo>
                <a:lnTo>
                  <a:pt x="130514" y="1029119"/>
                </a:lnTo>
                <a:lnTo>
                  <a:pt x="127014" y="1025119"/>
                </a:lnTo>
                <a:lnTo>
                  <a:pt x="119013" y="1016117"/>
                </a:lnTo>
                <a:lnTo>
                  <a:pt x="111012" y="1006116"/>
                </a:lnTo>
                <a:lnTo>
                  <a:pt x="106512" y="1000616"/>
                </a:lnTo>
              </a:path>
            </a:pathLst>
          </a:custGeom>
          <a:ln w="300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63456" y="3952218"/>
            <a:ext cx="198120" cy="311785"/>
          </a:xfrm>
          <a:custGeom>
            <a:avLst/>
            <a:gdLst/>
            <a:ahLst/>
            <a:cxnLst/>
            <a:rect l="l" t="t" r="r" b="b"/>
            <a:pathLst>
              <a:path w="198120" h="311785">
                <a:moveTo>
                  <a:pt x="101511" y="95511"/>
                </a:moveTo>
                <a:lnTo>
                  <a:pt x="97011" y="90010"/>
                </a:lnTo>
                <a:lnTo>
                  <a:pt x="92010" y="84509"/>
                </a:lnTo>
                <a:lnTo>
                  <a:pt x="82009" y="72508"/>
                </a:lnTo>
                <a:lnTo>
                  <a:pt x="65507" y="54506"/>
                </a:lnTo>
                <a:lnTo>
                  <a:pt x="60006" y="48005"/>
                </a:lnTo>
                <a:lnTo>
                  <a:pt x="54506" y="42004"/>
                </a:lnTo>
                <a:lnTo>
                  <a:pt x="48505" y="36004"/>
                </a:lnTo>
                <a:lnTo>
                  <a:pt x="43004" y="30003"/>
                </a:lnTo>
                <a:lnTo>
                  <a:pt x="37504" y="24502"/>
                </a:lnTo>
                <a:lnTo>
                  <a:pt x="6500" y="500"/>
                </a:lnTo>
                <a:lnTo>
                  <a:pt x="4000" y="0"/>
                </a:lnTo>
                <a:lnTo>
                  <a:pt x="2000" y="500"/>
                </a:lnTo>
                <a:lnTo>
                  <a:pt x="1000" y="1500"/>
                </a:lnTo>
                <a:lnTo>
                  <a:pt x="0" y="4000"/>
                </a:lnTo>
                <a:lnTo>
                  <a:pt x="0" y="7000"/>
                </a:lnTo>
                <a:lnTo>
                  <a:pt x="10501" y="35504"/>
                </a:lnTo>
                <a:lnTo>
                  <a:pt x="14001" y="43004"/>
                </a:lnTo>
                <a:lnTo>
                  <a:pt x="23002" y="60006"/>
                </a:lnTo>
                <a:lnTo>
                  <a:pt x="28003" y="68507"/>
                </a:lnTo>
                <a:lnTo>
                  <a:pt x="33003" y="77508"/>
                </a:lnTo>
                <a:lnTo>
                  <a:pt x="60506" y="122514"/>
                </a:lnTo>
                <a:lnTo>
                  <a:pt x="66007" y="131015"/>
                </a:lnTo>
                <a:lnTo>
                  <a:pt x="71508" y="139016"/>
                </a:lnTo>
                <a:lnTo>
                  <a:pt x="77008" y="147517"/>
                </a:lnTo>
                <a:lnTo>
                  <a:pt x="82509" y="155017"/>
                </a:lnTo>
                <a:lnTo>
                  <a:pt x="87509" y="163018"/>
                </a:lnTo>
                <a:lnTo>
                  <a:pt x="97511" y="177020"/>
                </a:lnTo>
                <a:lnTo>
                  <a:pt x="102011" y="184021"/>
                </a:lnTo>
                <a:lnTo>
                  <a:pt x="106512" y="190022"/>
                </a:lnTo>
                <a:lnTo>
                  <a:pt x="111012" y="196522"/>
                </a:lnTo>
                <a:lnTo>
                  <a:pt x="123013" y="213024"/>
                </a:lnTo>
                <a:lnTo>
                  <a:pt x="130014" y="223025"/>
                </a:lnTo>
                <a:lnTo>
                  <a:pt x="137015" y="232026"/>
                </a:lnTo>
                <a:lnTo>
                  <a:pt x="143016" y="240027"/>
                </a:lnTo>
                <a:lnTo>
                  <a:pt x="145516" y="243528"/>
                </a:lnTo>
                <a:lnTo>
                  <a:pt x="148516" y="247028"/>
                </a:lnTo>
                <a:lnTo>
                  <a:pt x="151017" y="250529"/>
                </a:lnTo>
                <a:lnTo>
                  <a:pt x="153517" y="253529"/>
                </a:lnTo>
                <a:lnTo>
                  <a:pt x="155517" y="256529"/>
                </a:lnTo>
                <a:lnTo>
                  <a:pt x="158017" y="259530"/>
                </a:lnTo>
                <a:lnTo>
                  <a:pt x="160018" y="262530"/>
                </a:lnTo>
                <a:lnTo>
                  <a:pt x="164018" y="267531"/>
                </a:lnTo>
                <a:lnTo>
                  <a:pt x="165518" y="269531"/>
                </a:lnTo>
                <a:lnTo>
                  <a:pt x="167519" y="272031"/>
                </a:lnTo>
                <a:lnTo>
                  <a:pt x="173519" y="280032"/>
                </a:lnTo>
                <a:lnTo>
                  <a:pt x="175019" y="281532"/>
                </a:lnTo>
                <a:lnTo>
                  <a:pt x="176520" y="283532"/>
                </a:lnTo>
                <a:lnTo>
                  <a:pt x="177520" y="285033"/>
                </a:lnTo>
                <a:lnTo>
                  <a:pt x="179020" y="286533"/>
                </a:lnTo>
                <a:lnTo>
                  <a:pt x="182020" y="291033"/>
                </a:lnTo>
                <a:lnTo>
                  <a:pt x="183020" y="292033"/>
                </a:lnTo>
                <a:lnTo>
                  <a:pt x="184020" y="293534"/>
                </a:lnTo>
                <a:lnTo>
                  <a:pt x="186021" y="295534"/>
                </a:lnTo>
                <a:lnTo>
                  <a:pt x="186521" y="297034"/>
                </a:lnTo>
                <a:lnTo>
                  <a:pt x="188521" y="299034"/>
                </a:lnTo>
                <a:lnTo>
                  <a:pt x="189521" y="301034"/>
                </a:lnTo>
                <a:lnTo>
                  <a:pt x="190521" y="301535"/>
                </a:lnTo>
                <a:lnTo>
                  <a:pt x="191521" y="303535"/>
                </a:lnTo>
                <a:lnTo>
                  <a:pt x="192521" y="304035"/>
                </a:lnTo>
                <a:lnTo>
                  <a:pt x="193021" y="305035"/>
                </a:lnTo>
                <a:lnTo>
                  <a:pt x="193521" y="305535"/>
                </a:lnTo>
                <a:lnTo>
                  <a:pt x="194022" y="306535"/>
                </a:lnTo>
                <a:lnTo>
                  <a:pt x="194522" y="307035"/>
                </a:lnTo>
                <a:lnTo>
                  <a:pt x="195022" y="308035"/>
                </a:lnTo>
                <a:lnTo>
                  <a:pt x="196022" y="309035"/>
                </a:lnTo>
                <a:lnTo>
                  <a:pt x="196022" y="309535"/>
                </a:lnTo>
                <a:lnTo>
                  <a:pt x="196522" y="310035"/>
                </a:lnTo>
                <a:lnTo>
                  <a:pt x="197022" y="311036"/>
                </a:lnTo>
                <a:lnTo>
                  <a:pt x="197522" y="311536"/>
                </a:lnTo>
              </a:path>
            </a:pathLst>
          </a:custGeom>
          <a:ln w="300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860978" y="4263754"/>
            <a:ext cx="5715" cy="31750"/>
          </a:xfrm>
          <a:custGeom>
            <a:avLst/>
            <a:gdLst/>
            <a:ahLst/>
            <a:cxnLst/>
            <a:rect l="l" t="t" r="r" b="b"/>
            <a:pathLst>
              <a:path w="5714" h="31750">
                <a:moveTo>
                  <a:pt x="0" y="0"/>
                </a:moveTo>
                <a:lnTo>
                  <a:pt x="0" y="500"/>
                </a:lnTo>
                <a:lnTo>
                  <a:pt x="1000" y="1500"/>
                </a:lnTo>
                <a:lnTo>
                  <a:pt x="1000" y="2000"/>
                </a:lnTo>
                <a:lnTo>
                  <a:pt x="1500" y="2500"/>
                </a:lnTo>
                <a:lnTo>
                  <a:pt x="1500" y="3000"/>
                </a:lnTo>
                <a:lnTo>
                  <a:pt x="2000" y="3000"/>
                </a:lnTo>
                <a:lnTo>
                  <a:pt x="2000" y="3500"/>
                </a:lnTo>
                <a:lnTo>
                  <a:pt x="2500" y="4000"/>
                </a:lnTo>
                <a:lnTo>
                  <a:pt x="2500" y="4500"/>
                </a:lnTo>
                <a:lnTo>
                  <a:pt x="3000" y="5000"/>
                </a:lnTo>
                <a:lnTo>
                  <a:pt x="3000" y="5500"/>
                </a:lnTo>
                <a:lnTo>
                  <a:pt x="3500" y="5500"/>
                </a:lnTo>
                <a:lnTo>
                  <a:pt x="3500" y="6500"/>
                </a:lnTo>
                <a:lnTo>
                  <a:pt x="4000" y="6500"/>
                </a:lnTo>
                <a:lnTo>
                  <a:pt x="4000" y="7500"/>
                </a:lnTo>
                <a:lnTo>
                  <a:pt x="4500" y="8000"/>
                </a:lnTo>
                <a:lnTo>
                  <a:pt x="4500" y="9001"/>
                </a:lnTo>
                <a:lnTo>
                  <a:pt x="5000" y="9001"/>
                </a:lnTo>
                <a:lnTo>
                  <a:pt x="5000" y="10501"/>
                </a:lnTo>
                <a:lnTo>
                  <a:pt x="5500" y="11001"/>
                </a:lnTo>
                <a:lnTo>
                  <a:pt x="5500" y="17502"/>
                </a:lnTo>
                <a:lnTo>
                  <a:pt x="5000" y="18002"/>
                </a:lnTo>
                <a:lnTo>
                  <a:pt x="5000" y="19502"/>
                </a:lnTo>
                <a:lnTo>
                  <a:pt x="4500" y="20002"/>
                </a:lnTo>
                <a:lnTo>
                  <a:pt x="4500" y="21502"/>
                </a:lnTo>
                <a:lnTo>
                  <a:pt x="4000" y="21502"/>
                </a:lnTo>
                <a:lnTo>
                  <a:pt x="4000" y="23502"/>
                </a:lnTo>
                <a:lnTo>
                  <a:pt x="3500" y="23502"/>
                </a:lnTo>
                <a:lnTo>
                  <a:pt x="3500" y="25502"/>
                </a:lnTo>
                <a:lnTo>
                  <a:pt x="3000" y="26003"/>
                </a:lnTo>
                <a:lnTo>
                  <a:pt x="3000" y="29003"/>
                </a:lnTo>
                <a:lnTo>
                  <a:pt x="2500" y="29503"/>
                </a:lnTo>
                <a:lnTo>
                  <a:pt x="2500" y="31503"/>
                </a:lnTo>
              </a:path>
            </a:pathLst>
          </a:custGeom>
          <a:ln w="300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AF6260F-7CE6-4444-B852-D12CF4705D35}"/>
              </a:ext>
            </a:extLst>
          </p:cNvPr>
          <p:cNvGrpSpPr/>
          <p:nvPr/>
        </p:nvGrpSpPr>
        <p:grpSpPr>
          <a:xfrm>
            <a:off x="3600404" y="4703174"/>
            <a:ext cx="2639488" cy="1333515"/>
            <a:chOff x="3600404" y="4703174"/>
            <a:chExt cx="2639488" cy="1333515"/>
          </a:xfrm>
        </p:grpSpPr>
        <p:sp>
          <p:nvSpPr>
            <p:cNvPr id="56" name="object 56"/>
            <p:cNvSpPr/>
            <p:nvPr/>
          </p:nvSpPr>
          <p:spPr>
            <a:xfrm>
              <a:off x="3600874" y="4703174"/>
              <a:ext cx="2637155" cy="1319530"/>
            </a:xfrm>
            <a:custGeom>
              <a:avLst/>
              <a:gdLst/>
              <a:ahLst/>
              <a:cxnLst/>
              <a:rect l="l" t="t" r="r" b="b"/>
              <a:pathLst>
                <a:path w="2637154" h="1319529">
                  <a:moveTo>
                    <a:pt x="2636972" y="1319413"/>
                  </a:moveTo>
                  <a:lnTo>
                    <a:pt x="2636502" y="1242326"/>
                  </a:lnTo>
                  <a:lnTo>
                    <a:pt x="2622401" y="1111184"/>
                  </a:lnTo>
                  <a:lnTo>
                    <a:pt x="2595138" y="982392"/>
                  </a:lnTo>
                  <a:lnTo>
                    <a:pt x="2555184" y="856420"/>
                  </a:lnTo>
                  <a:lnTo>
                    <a:pt x="2502538" y="735619"/>
                  </a:lnTo>
                  <a:lnTo>
                    <a:pt x="2438612" y="620458"/>
                  </a:lnTo>
                  <a:lnTo>
                    <a:pt x="2362934" y="512348"/>
                  </a:lnTo>
                  <a:lnTo>
                    <a:pt x="2277385" y="411758"/>
                  </a:lnTo>
                  <a:lnTo>
                    <a:pt x="2181965" y="321040"/>
                  </a:lnTo>
                  <a:lnTo>
                    <a:pt x="2077614" y="239722"/>
                  </a:lnTo>
                  <a:lnTo>
                    <a:pt x="1966213" y="169215"/>
                  </a:lnTo>
                  <a:lnTo>
                    <a:pt x="1848231" y="110460"/>
                  </a:lnTo>
                  <a:lnTo>
                    <a:pt x="1724608" y="63926"/>
                  </a:lnTo>
                  <a:lnTo>
                    <a:pt x="1597225" y="29612"/>
                  </a:lnTo>
                  <a:lnTo>
                    <a:pt x="1467021" y="8460"/>
                  </a:lnTo>
                  <a:lnTo>
                    <a:pt x="1335408" y="0"/>
                  </a:lnTo>
                  <a:lnTo>
                    <a:pt x="1203794" y="5170"/>
                  </a:lnTo>
                  <a:lnTo>
                    <a:pt x="1073120" y="23032"/>
                  </a:lnTo>
                  <a:lnTo>
                    <a:pt x="944797" y="54055"/>
                  </a:lnTo>
                  <a:lnTo>
                    <a:pt x="820234" y="97769"/>
                  </a:lnTo>
                  <a:lnTo>
                    <a:pt x="700842" y="153704"/>
                  </a:lnTo>
                  <a:lnTo>
                    <a:pt x="587560" y="221390"/>
                  </a:lnTo>
                  <a:lnTo>
                    <a:pt x="481799" y="299888"/>
                  </a:lnTo>
                  <a:lnTo>
                    <a:pt x="384029" y="388726"/>
                  </a:lnTo>
                  <a:lnTo>
                    <a:pt x="295660" y="486495"/>
                  </a:lnTo>
                  <a:lnTo>
                    <a:pt x="217632" y="592725"/>
                  </a:lnTo>
                  <a:lnTo>
                    <a:pt x="150415" y="706476"/>
                  </a:lnTo>
                  <a:lnTo>
                    <a:pt x="95419" y="826337"/>
                  </a:lnTo>
                  <a:lnTo>
                    <a:pt x="52175" y="950899"/>
                  </a:lnTo>
                  <a:lnTo>
                    <a:pt x="21622" y="1079221"/>
                  </a:lnTo>
                  <a:lnTo>
                    <a:pt x="4230" y="1209893"/>
                  </a:lnTo>
                  <a:lnTo>
                    <a:pt x="0" y="1319413"/>
                  </a:lnTo>
                </a:path>
              </a:pathLst>
            </a:custGeom>
            <a:ln w="94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600404" y="5963363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59225"/>
                  </a:moveTo>
                  <a:lnTo>
                    <a:pt x="0" y="0"/>
                  </a:lnTo>
                </a:path>
              </a:pathLst>
            </a:custGeom>
            <a:ln w="423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260352" y="5363116"/>
              <a:ext cx="1318895" cy="659765"/>
            </a:xfrm>
            <a:custGeom>
              <a:avLst/>
              <a:gdLst/>
              <a:ahLst/>
              <a:cxnLst/>
              <a:rect l="l" t="t" r="r" b="b"/>
              <a:pathLst>
                <a:path w="1318895" h="659764">
                  <a:moveTo>
                    <a:pt x="1318486" y="659471"/>
                  </a:moveTo>
                  <a:lnTo>
                    <a:pt x="1318486" y="620928"/>
                  </a:lnTo>
                  <a:lnTo>
                    <a:pt x="1311435" y="555592"/>
                  </a:lnTo>
                  <a:lnTo>
                    <a:pt x="1297804" y="490726"/>
                  </a:lnTo>
                  <a:lnTo>
                    <a:pt x="1277592" y="428210"/>
                  </a:lnTo>
                  <a:lnTo>
                    <a:pt x="1251269" y="367574"/>
                  </a:lnTo>
                  <a:lnTo>
                    <a:pt x="1219306" y="309759"/>
                  </a:lnTo>
                  <a:lnTo>
                    <a:pt x="1181702" y="255704"/>
                  </a:lnTo>
                  <a:lnTo>
                    <a:pt x="1138927" y="205879"/>
                  </a:lnTo>
                  <a:lnTo>
                    <a:pt x="1090982" y="160285"/>
                  </a:lnTo>
                  <a:lnTo>
                    <a:pt x="1038807" y="119861"/>
                  </a:lnTo>
                  <a:lnTo>
                    <a:pt x="983341" y="84607"/>
                  </a:lnTo>
                  <a:lnTo>
                    <a:pt x="924115" y="54995"/>
                  </a:lnTo>
                  <a:lnTo>
                    <a:pt x="862539" y="31492"/>
                  </a:lnTo>
                  <a:lnTo>
                    <a:pt x="798612" y="14571"/>
                  </a:lnTo>
                  <a:lnTo>
                    <a:pt x="733745" y="3760"/>
                  </a:lnTo>
                  <a:lnTo>
                    <a:pt x="667939" y="0"/>
                  </a:lnTo>
                  <a:lnTo>
                    <a:pt x="602132" y="2350"/>
                  </a:lnTo>
                  <a:lnTo>
                    <a:pt x="536795" y="11281"/>
                  </a:lnTo>
                  <a:lnTo>
                    <a:pt x="472398" y="26792"/>
                  </a:lnTo>
                  <a:lnTo>
                    <a:pt x="410352" y="48884"/>
                  </a:lnTo>
                  <a:lnTo>
                    <a:pt x="350656" y="76617"/>
                  </a:lnTo>
                  <a:lnTo>
                    <a:pt x="293780" y="110460"/>
                  </a:lnTo>
                  <a:lnTo>
                    <a:pt x="241134" y="149474"/>
                  </a:lnTo>
                  <a:lnTo>
                    <a:pt x="192249" y="194128"/>
                  </a:lnTo>
                  <a:lnTo>
                    <a:pt x="148065" y="243012"/>
                  </a:lnTo>
                  <a:lnTo>
                    <a:pt x="109051" y="296127"/>
                  </a:lnTo>
                  <a:lnTo>
                    <a:pt x="75207" y="353003"/>
                  </a:lnTo>
                  <a:lnTo>
                    <a:pt x="47944" y="412698"/>
                  </a:lnTo>
                  <a:lnTo>
                    <a:pt x="26322" y="475214"/>
                  </a:lnTo>
                  <a:lnTo>
                    <a:pt x="10811" y="539140"/>
                  </a:lnTo>
                  <a:lnTo>
                    <a:pt x="2350" y="604476"/>
                  </a:lnTo>
                  <a:lnTo>
                    <a:pt x="0" y="659471"/>
                  </a:lnTo>
                </a:path>
              </a:pathLst>
            </a:custGeom>
            <a:ln w="94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260352" y="5963363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59225"/>
                  </a:moveTo>
                  <a:lnTo>
                    <a:pt x="0" y="0"/>
                  </a:lnTo>
                </a:path>
              </a:pathLst>
            </a:custGeom>
            <a:ln w="423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920301" y="5963363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59225"/>
                  </a:moveTo>
                  <a:lnTo>
                    <a:pt x="0" y="0"/>
                  </a:lnTo>
                </a:path>
              </a:pathLst>
            </a:custGeom>
            <a:ln w="423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260822" y="5363116"/>
              <a:ext cx="1319530" cy="659765"/>
            </a:xfrm>
            <a:custGeom>
              <a:avLst/>
              <a:gdLst/>
              <a:ahLst/>
              <a:cxnLst/>
              <a:rect l="l" t="t" r="r" b="b"/>
              <a:pathLst>
                <a:path w="1319529" h="659764">
                  <a:moveTo>
                    <a:pt x="1318956" y="659471"/>
                  </a:moveTo>
                  <a:lnTo>
                    <a:pt x="1315666" y="593665"/>
                  </a:lnTo>
                  <a:lnTo>
                    <a:pt x="1305795" y="528329"/>
                  </a:lnTo>
                  <a:lnTo>
                    <a:pt x="1289813" y="464403"/>
                  </a:lnTo>
                  <a:lnTo>
                    <a:pt x="1266780" y="402357"/>
                  </a:lnTo>
                  <a:lnTo>
                    <a:pt x="1238108" y="343132"/>
                  </a:lnTo>
                  <a:lnTo>
                    <a:pt x="1203794" y="287196"/>
                  </a:lnTo>
                  <a:lnTo>
                    <a:pt x="1163840" y="234552"/>
                  </a:lnTo>
                  <a:lnTo>
                    <a:pt x="1119185" y="186137"/>
                  </a:lnTo>
                  <a:lnTo>
                    <a:pt x="1069360" y="142893"/>
                  </a:lnTo>
                  <a:lnTo>
                    <a:pt x="1015775" y="104349"/>
                  </a:lnTo>
                  <a:lnTo>
                    <a:pt x="958429" y="71446"/>
                  </a:lnTo>
                  <a:lnTo>
                    <a:pt x="898262" y="44654"/>
                  </a:lnTo>
                  <a:lnTo>
                    <a:pt x="835746" y="23972"/>
                  </a:lnTo>
                  <a:lnTo>
                    <a:pt x="771349" y="9400"/>
                  </a:lnTo>
                  <a:lnTo>
                    <a:pt x="706012" y="1410"/>
                  </a:lnTo>
                  <a:lnTo>
                    <a:pt x="640206" y="0"/>
                  </a:lnTo>
                  <a:lnTo>
                    <a:pt x="574399" y="5170"/>
                  </a:lnTo>
                  <a:lnTo>
                    <a:pt x="509532" y="16921"/>
                  </a:lnTo>
                  <a:lnTo>
                    <a:pt x="446076" y="35253"/>
                  </a:lnTo>
                  <a:lnTo>
                    <a:pt x="384499" y="59695"/>
                  </a:lnTo>
                  <a:lnTo>
                    <a:pt x="326213" y="89778"/>
                  </a:lnTo>
                  <a:lnTo>
                    <a:pt x="270747" y="125971"/>
                  </a:lnTo>
                  <a:lnTo>
                    <a:pt x="219512" y="167335"/>
                  </a:lnTo>
                  <a:lnTo>
                    <a:pt x="172507" y="213870"/>
                  </a:lnTo>
                  <a:lnTo>
                    <a:pt x="130673" y="264634"/>
                  </a:lnTo>
                  <a:lnTo>
                    <a:pt x="94009" y="319159"/>
                  </a:lnTo>
                  <a:lnTo>
                    <a:pt x="62516" y="377445"/>
                  </a:lnTo>
                  <a:lnTo>
                    <a:pt x="37603" y="438551"/>
                  </a:lnTo>
                  <a:lnTo>
                    <a:pt x="18801" y="501537"/>
                  </a:lnTo>
                  <a:lnTo>
                    <a:pt x="6110" y="566403"/>
                  </a:lnTo>
                  <a:lnTo>
                    <a:pt x="0" y="632209"/>
                  </a:lnTo>
                  <a:lnTo>
                    <a:pt x="470" y="659471"/>
                  </a:lnTo>
                </a:path>
              </a:pathLst>
            </a:custGeom>
            <a:ln w="94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579779" y="5963363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59225"/>
                  </a:moveTo>
                  <a:lnTo>
                    <a:pt x="0" y="0"/>
                  </a:lnTo>
                </a:path>
              </a:pathLst>
            </a:custGeom>
            <a:ln w="423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601344" y="4703644"/>
              <a:ext cx="2638425" cy="1319530"/>
            </a:xfrm>
            <a:custGeom>
              <a:avLst/>
              <a:gdLst/>
              <a:ahLst/>
              <a:cxnLst/>
              <a:rect l="l" t="t" r="r" b="b"/>
              <a:pathLst>
                <a:path w="2638425" h="1319529">
                  <a:moveTo>
                    <a:pt x="2638382" y="1318943"/>
                  </a:moveTo>
                  <a:lnTo>
                    <a:pt x="2631802" y="1187331"/>
                  </a:lnTo>
                  <a:lnTo>
                    <a:pt x="2612060" y="1056659"/>
                  </a:lnTo>
                  <a:lnTo>
                    <a:pt x="2579626" y="928807"/>
                  </a:lnTo>
                  <a:lnTo>
                    <a:pt x="2534032" y="805185"/>
                  </a:lnTo>
                  <a:lnTo>
                    <a:pt x="2476686" y="686264"/>
                  </a:lnTo>
                  <a:lnTo>
                    <a:pt x="2408058" y="573923"/>
                  </a:lnTo>
                  <a:lnTo>
                    <a:pt x="2328150" y="469104"/>
                  </a:lnTo>
                  <a:lnTo>
                    <a:pt x="2238371" y="372274"/>
                  </a:lnTo>
                  <a:lnTo>
                    <a:pt x="2139191" y="285316"/>
                  </a:lnTo>
                  <a:lnTo>
                    <a:pt x="2031550" y="208699"/>
                  </a:lnTo>
                  <a:lnTo>
                    <a:pt x="1917328" y="142893"/>
                  </a:lnTo>
                  <a:lnTo>
                    <a:pt x="1796995" y="89308"/>
                  </a:lnTo>
                  <a:lnTo>
                    <a:pt x="1671962" y="47474"/>
                  </a:lnTo>
                  <a:lnTo>
                    <a:pt x="1543169" y="18801"/>
                  </a:lnTo>
                  <a:lnTo>
                    <a:pt x="1412025" y="2820"/>
                  </a:lnTo>
                  <a:lnTo>
                    <a:pt x="1280412" y="0"/>
                  </a:lnTo>
                  <a:lnTo>
                    <a:pt x="1148798" y="10340"/>
                  </a:lnTo>
                  <a:lnTo>
                    <a:pt x="1019065" y="33843"/>
                  </a:lnTo>
                  <a:lnTo>
                    <a:pt x="892152" y="70506"/>
                  </a:lnTo>
                  <a:lnTo>
                    <a:pt x="769469" y="119391"/>
                  </a:lnTo>
                  <a:lnTo>
                    <a:pt x="652427" y="180026"/>
                  </a:lnTo>
                  <a:lnTo>
                    <a:pt x="541966" y="252413"/>
                  </a:lnTo>
                  <a:lnTo>
                    <a:pt x="439495" y="335141"/>
                  </a:lnTo>
                  <a:lnTo>
                    <a:pt x="345485" y="427740"/>
                  </a:lnTo>
                  <a:lnTo>
                    <a:pt x="261347" y="529269"/>
                  </a:lnTo>
                  <a:lnTo>
                    <a:pt x="188019" y="638789"/>
                  </a:lnTo>
                  <a:lnTo>
                    <a:pt x="125502" y="754890"/>
                  </a:lnTo>
                  <a:lnTo>
                    <a:pt x="75207" y="877102"/>
                  </a:lnTo>
                  <a:lnTo>
                    <a:pt x="37603" y="1003074"/>
                  </a:lnTo>
                  <a:lnTo>
                    <a:pt x="12221" y="1132806"/>
                  </a:lnTo>
                  <a:lnTo>
                    <a:pt x="0" y="1263948"/>
                  </a:lnTo>
                  <a:lnTo>
                    <a:pt x="940" y="1318943"/>
                  </a:lnTo>
                </a:path>
              </a:pathLst>
            </a:custGeom>
            <a:ln w="94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239257" y="6000496"/>
              <a:ext cx="635" cy="22225"/>
            </a:xfrm>
            <a:custGeom>
              <a:avLst/>
              <a:gdLst/>
              <a:ahLst/>
              <a:cxnLst/>
              <a:rect l="l" t="t" r="r" b="b"/>
              <a:pathLst>
                <a:path w="635" h="22225">
                  <a:moveTo>
                    <a:pt x="0" y="22092"/>
                  </a:moveTo>
                  <a:lnTo>
                    <a:pt x="470" y="0"/>
                  </a:lnTo>
                </a:path>
              </a:pathLst>
            </a:custGeom>
            <a:ln w="94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239727" y="5963363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59225"/>
                  </a:moveTo>
                  <a:lnTo>
                    <a:pt x="0" y="0"/>
                  </a:lnTo>
                </a:path>
              </a:pathLst>
            </a:custGeom>
            <a:ln w="423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920301" y="6022588"/>
              <a:ext cx="1319530" cy="0"/>
            </a:xfrm>
            <a:custGeom>
              <a:avLst/>
              <a:gdLst/>
              <a:ahLst/>
              <a:cxnLst/>
              <a:rect l="l" t="t" r="r" b="b"/>
              <a:pathLst>
                <a:path w="1319529">
                  <a:moveTo>
                    <a:pt x="0" y="0"/>
                  </a:moveTo>
                  <a:lnTo>
                    <a:pt x="1319426" y="0"/>
                  </a:lnTo>
                </a:path>
              </a:pathLst>
            </a:custGeom>
            <a:ln w="94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920301" y="5362646"/>
              <a:ext cx="1143000" cy="660400"/>
            </a:xfrm>
            <a:custGeom>
              <a:avLst/>
              <a:gdLst/>
              <a:ahLst/>
              <a:cxnLst/>
              <a:rect l="l" t="t" r="r" b="b"/>
              <a:pathLst>
                <a:path w="1143000" h="660400">
                  <a:moveTo>
                    <a:pt x="0" y="659941"/>
                  </a:moveTo>
                  <a:lnTo>
                    <a:pt x="1142688" y="0"/>
                  </a:lnTo>
                </a:path>
              </a:pathLst>
            </a:custGeom>
            <a:ln w="94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920301" y="4879911"/>
              <a:ext cx="659765" cy="1143000"/>
            </a:xfrm>
            <a:custGeom>
              <a:avLst/>
              <a:gdLst/>
              <a:ahLst/>
              <a:cxnLst/>
              <a:rect l="l" t="t" r="r" b="b"/>
              <a:pathLst>
                <a:path w="659764" h="1143000">
                  <a:moveTo>
                    <a:pt x="0" y="1142677"/>
                  </a:moveTo>
                  <a:lnTo>
                    <a:pt x="659478" y="0"/>
                  </a:lnTo>
                </a:path>
              </a:pathLst>
            </a:custGeom>
            <a:ln w="94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920301" y="4703174"/>
              <a:ext cx="0" cy="1319530"/>
            </a:xfrm>
            <a:custGeom>
              <a:avLst/>
              <a:gdLst/>
              <a:ahLst/>
              <a:cxnLst/>
              <a:rect l="l" t="t" r="r" b="b"/>
              <a:pathLst>
                <a:path h="1319529">
                  <a:moveTo>
                    <a:pt x="0" y="1319413"/>
                  </a:moveTo>
                  <a:lnTo>
                    <a:pt x="0" y="0"/>
                  </a:lnTo>
                </a:path>
              </a:pathLst>
            </a:custGeom>
            <a:ln w="94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260352" y="4879911"/>
              <a:ext cx="660400" cy="1143000"/>
            </a:xfrm>
            <a:custGeom>
              <a:avLst/>
              <a:gdLst/>
              <a:ahLst/>
              <a:cxnLst/>
              <a:rect l="l" t="t" r="r" b="b"/>
              <a:pathLst>
                <a:path w="660400" h="1143000">
                  <a:moveTo>
                    <a:pt x="659948" y="1142677"/>
                  </a:moveTo>
                  <a:lnTo>
                    <a:pt x="0" y="0"/>
                  </a:lnTo>
                </a:path>
              </a:pathLst>
            </a:custGeom>
            <a:ln w="94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777142" y="5362646"/>
              <a:ext cx="1143635" cy="660400"/>
            </a:xfrm>
            <a:custGeom>
              <a:avLst/>
              <a:gdLst/>
              <a:ahLst/>
              <a:cxnLst/>
              <a:rect l="l" t="t" r="r" b="b"/>
              <a:pathLst>
                <a:path w="1143635" h="660400">
                  <a:moveTo>
                    <a:pt x="1143158" y="659941"/>
                  </a:moveTo>
                  <a:lnTo>
                    <a:pt x="0" y="0"/>
                  </a:lnTo>
                </a:path>
              </a:pathLst>
            </a:custGeom>
            <a:ln w="94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600404" y="6022588"/>
              <a:ext cx="1320165" cy="0"/>
            </a:xfrm>
            <a:custGeom>
              <a:avLst/>
              <a:gdLst/>
              <a:ahLst/>
              <a:cxnLst/>
              <a:rect l="l" t="t" r="r" b="b"/>
              <a:pathLst>
                <a:path w="1320164">
                  <a:moveTo>
                    <a:pt x="1319896" y="0"/>
                  </a:moveTo>
                  <a:lnTo>
                    <a:pt x="0" y="0"/>
                  </a:lnTo>
                </a:path>
              </a:pathLst>
            </a:custGeom>
            <a:ln w="94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920301" y="6022588"/>
              <a:ext cx="1319530" cy="0"/>
            </a:xfrm>
            <a:custGeom>
              <a:avLst/>
              <a:gdLst/>
              <a:ahLst/>
              <a:cxnLst/>
              <a:rect l="l" t="t" r="r" b="b"/>
              <a:pathLst>
                <a:path w="1319529">
                  <a:moveTo>
                    <a:pt x="0" y="0"/>
                  </a:moveTo>
                  <a:lnTo>
                    <a:pt x="1319426" y="0"/>
                  </a:lnTo>
                </a:path>
              </a:pathLst>
            </a:custGeom>
            <a:ln w="94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920301" y="5362646"/>
              <a:ext cx="1143000" cy="660400"/>
            </a:xfrm>
            <a:custGeom>
              <a:avLst/>
              <a:gdLst/>
              <a:ahLst/>
              <a:cxnLst/>
              <a:rect l="l" t="t" r="r" b="b"/>
              <a:pathLst>
                <a:path w="1143000" h="660400">
                  <a:moveTo>
                    <a:pt x="0" y="659941"/>
                  </a:moveTo>
                  <a:lnTo>
                    <a:pt x="1142688" y="0"/>
                  </a:lnTo>
                </a:path>
              </a:pathLst>
            </a:custGeom>
            <a:ln w="94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960255" y="5921998"/>
              <a:ext cx="69097" cy="11422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944273" y="5600958"/>
              <a:ext cx="97790" cy="335280"/>
            </a:xfrm>
            <a:custGeom>
              <a:avLst/>
              <a:gdLst/>
              <a:ahLst/>
              <a:cxnLst/>
              <a:rect l="l" t="t" r="r" b="b"/>
              <a:pathLst>
                <a:path w="97789" h="335279">
                  <a:moveTo>
                    <a:pt x="31493" y="335141"/>
                  </a:moveTo>
                  <a:lnTo>
                    <a:pt x="31493" y="334201"/>
                  </a:lnTo>
                  <a:lnTo>
                    <a:pt x="31963" y="332791"/>
                  </a:lnTo>
                  <a:lnTo>
                    <a:pt x="31963" y="331381"/>
                  </a:lnTo>
                  <a:lnTo>
                    <a:pt x="32433" y="330441"/>
                  </a:lnTo>
                  <a:lnTo>
                    <a:pt x="32903" y="329030"/>
                  </a:lnTo>
                  <a:lnTo>
                    <a:pt x="32903" y="327150"/>
                  </a:lnTo>
                  <a:lnTo>
                    <a:pt x="33843" y="324330"/>
                  </a:lnTo>
                  <a:lnTo>
                    <a:pt x="36663" y="313049"/>
                  </a:lnTo>
                  <a:lnTo>
                    <a:pt x="37133" y="310699"/>
                  </a:lnTo>
                  <a:lnTo>
                    <a:pt x="38073" y="308348"/>
                  </a:lnTo>
                  <a:lnTo>
                    <a:pt x="38543" y="305998"/>
                  </a:lnTo>
                  <a:lnTo>
                    <a:pt x="39484" y="303648"/>
                  </a:lnTo>
                  <a:lnTo>
                    <a:pt x="39954" y="300828"/>
                  </a:lnTo>
                  <a:lnTo>
                    <a:pt x="40894" y="298007"/>
                  </a:lnTo>
                  <a:lnTo>
                    <a:pt x="41364" y="295187"/>
                  </a:lnTo>
                  <a:lnTo>
                    <a:pt x="42304" y="292367"/>
                  </a:lnTo>
                  <a:lnTo>
                    <a:pt x="46064" y="279206"/>
                  </a:lnTo>
                  <a:lnTo>
                    <a:pt x="47004" y="275445"/>
                  </a:lnTo>
                  <a:lnTo>
                    <a:pt x="48415" y="271215"/>
                  </a:lnTo>
                  <a:lnTo>
                    <a:pt x="49355" y="267455"/>
                  </a:lnTo>
                  <a:lnTo>
                    <a:pt x="50765" y="263224"/>
                  </a:lnTo>
                  <a:lnTo>
                    <a:pt x="51705" y="258524"/>
                  </a:lnTo>
                  <a:lnTo>
                    <a:pt x="53115" y="254293"/>
                  </a:lnTo>
                  <a:lnTo>
                    <a:pt x="54525" y="249123"/>
                  </a:lnTo>
                  <a:lnTo>
                    <a:pt x="55465" y="244422"/>
                  </a:lnTo>
                  <a:lnTo>
                    <a:pt x="56875" y="239252"/>
                  </a:lnTo>
                  <a:lnTo>
                    <a:pt x="58756" y="233611"/>
                  </a:lnTo>
                  <a:lnTo>
                    <a:pt x="60166" y="227971"/>
                  </a:lnTo>
                  <a:lnTo>
                    <a:pt x="62986" y="215750"/>
                  </a:lnTo>
                  <a:lnTo>
                    <a:pt x="64866" y="209639"/>
                  </a:lnTo>
                  <a:lnTo>
                    <a:pt x="66276" y="202589"/>
                  </a:lnTo>
                  <a:lnTo>
                    <a:pt x="68157" y="196008"/>
                  </a:lnTo>
                  <a:lnTo>
                    <a:pt x="70037" y="188487"/>
                  </a:lnTo>
                  <a:lnTo>
                    <a:pt x="71917" y="181437"/>
                  </a:lnTo>
                  <a:lnTo>
                    <a:pt x="73327" y="173446"/>
                  </a:lnTo>
                  <a:lnTo>
                    <a:pt x="75207" y="165925"/>
                  </a:lnTo>
                  <a:lnTo>
                    <a:pt x="77087" y="157464"/>
                  </a:lnTo>
                  <a:lnTo>
                    <a:pt x="78968" y="149474"/>
                  </a:lnTo>
                  <a:lnTo>
                    <a:pt x="80848" y="141013"/>
                  </a:lnTo>
                  <a:lnTo>
                    <a:pt x="84608" y="123151"/>
                  </a:lnTo>
                  <a:lnTo>
                    <a:pt x="86018" y="114220"/>
                  </a:lnTo>
                  <a:lnTo>
                    <a:pt x="87899" y="105289"/>
                  </a:lnTo>
                  <a:lnTo>
                    <a:pt x="93539" y="69566"/>
                  </a:lnTo>
                  <a:lnTo>
                    <a:pt x="95419" y="52644"/>
                  </a:lnTo>
                  <a:lnTo>
                    <a:pt x="96359" y="44654"/>
                  </a:lnTo>
                  <a:lnTo>
                    <a:pt x="96830" y="37133"/>
                  </a:lnTo>
                  <a:lnTo>
                    <a:pt x="97300" y="30082"/>
                  </a:lnTo>
                  <a:lnTo>
                    <a:pt x="97300" y="17861"/>
                  </a:lnTo>
                  <a:lnTo>
                    <a:pt x="90719" y="0"/>
                  </a:lnTo>
                  <a:lnTo>
                    <a:pt x="88839" y="0"/>
                  </a:lnTo>
                  <a:lnTo>
                    <a:pt x="65806" y="31492"/>
                  </a:lnTo>
                  <a:lnTo>
                    <a:pt x="55935" y="53585"/>
                  </a:lnTo>
                  <a:lnTo>
                    <a:pt x="52175" y="61575"/>
                  </a:lnTo>
                  <a:lnTo>
                    <a:pt x="48885" y="69566"/>
                  </a:lnTo>
                  <a:lnTo>
                    <a:pt x="45594" y="78027"/>
                  </a:lnTo>
                  <a:lnTo>
                    <a:pt x="42304" y="86018"/>
                  </a:lnTo>
                  <a:lnTo>
                    <a:pt x="39484" y="94478"/>
                  </a:lnTo>
                  <a:lnTo>
                    <a:pt x="36193" y="102939"/>
                  </a:lnTo>
                  <a:lnTo>
                    <a:pt x="27732" y="128322"/>
                  </a:lnTo>
                  <a:lnTo>
                    <a:pt x="22092" y="144303"/>
                  </a:lnTo>
                  <a:lnTo>
                    <a:pt x="15041" y="166865"/>
                  </a:lnTo>
                  <a:lnTo>
                    <a:pt x="12691" y="173916"/>
                  </a:lnTo>
                  <a:lnTo>
                    <a:pt x="10811" y="180966"/>
                  </a:lnTo>
                  <a:lnTo>
                    <a:pt x="8930" y="187547"/>
                  </a:lnTo>
                  <a:lnTo>
                    <a:pt x="6580" y="194128"/>
                  </a:lnTo>
                  <a:lnTo>
                    <a:pt x="5170" y="200238"/>
                  </a:lnTo>
                  <a:lnTo>
                    <a:pt x="3290" y="206349"/>
                  </a:lnTo>
                  <a:lnTo>
                    <a:pt x="1410" y="211989"/>
                  </a:lnTo>
                  <a:lnTo>
                    <a:pt x="0" y="217630"/>
                  </a:lnTo>
                </a:path>
              </a:pathLst>
            </a:custGeom>
            <a:ln w="28202">
              <a:solidFill>
                <a:srgbClr val="0000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862955" y="5804487"/>
              <a:ext cx="95419" cy="15323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165403" y="4938666"/>
              <a:ext cx="711835" cy="969644"/>
            </a:xfrm>
            <a:custGeom>
              <a:avLst/>
              <a:gdLst/>
              <a:ahLst/>
              <a:cxnLst/>
              <a:rect l="l" t="t" r="r" b="b"/>
              <a:pathLst>
                <a:path w="711835" h="969645">
                  <a:moveTo>
                    <a:pt x="711653" y="969231"/>
                  </a:moveTo>
                  <a:lnTo>
                    <a:pt x="710243" y="966410"/>
                  </a:lnTo>
                  <a:lnTo>
                    <a:pt x="708363" y="964060"/>
                  </a:lnTo>
                  <a:lnTo>
                    <a:pt x="706953" y="961240"/>
                  </a:lnTo>
                  <a:lnTo>
                    <a:pt x="705072" y="958419"/>
                  </a:lnTo>
                  <a:lnTo>
                    <a:pt x="699432" y="948549"/>
                  </a:lnTo>
                  <a:lnTo>
                    <a:pt x="694731" y="941028"/>
                  </a:lnTo>
                  <a:lnTo>
                    <a:pt x="692381" y="936797"/>
                  </a:lnTo>
                  <a:lnTo>
                    <a:pt x="689561" y="932567"/>
                  </a:lnTo>
                  <a:lnTo>
                    <a:pt x="686741" y="927867"/>
                  </a:lnTo>
                  <a:lnTo>
                    <a:pt x="683920" y="922696"/>
                  </a:lnTo>
                  <a:lnTo>
                    <a:pt x="680630" y="917526"/>
                  </a:lnTo>
                  <a:lnTo>
                    <a:pt x="677340" y="911885"/>
                  </a:lnTo>
                  <a:lnTo>
                    <a:pt x="673579" y="906245"/>
                  </a:lnTo>
                  <a:lnTo>
                    <a:pt x="669819" y="899664"/>
                  </a:lnTo>
                  <a:lnTo>
                    <a:pt x="665588" y="893083"/>
                  </a:lnTo>
                  <a:lnTo>
                    <a:pt x="661358" y="886033"/>
                  </a:lnTo>
                  <a:lnTo>
                    <a:pt x="656657" y="878512"/>
                  </a:lnTo>
                  <a:lnTo>
                    <a:pt x="651487" y="870521"/>
                  </a:lnTo>
                  <a:lnTo>
                    <a:pt x="646316" y="861590"/>
                  </a:lnTo>
                  <a:lnTo>
                    <a:pt x="640206" y="852190"/>
                  </a:lnTo>
                  <a:lnTo>
                    <a:pt x="634095" y="842319"/>
                  </a:lnTo>
                  <a:lnTo>
                    <a:pt x="627514" y="831978"/>
                  </a:lnTo>
                  <a:lnTo>
                    <a:pt x="620464" y="820227"/>
                  </a:lnTo>
                  <a:lnTo>
                    <a:pt x="612473" y="808005"/>
                  </a:lnTo>
                  <a:lnTo>
                    <a:pt x="604012" y="794844"/>
                  </a:lnTo>
                  <a:lnTo>
                    <a:pt x="595081" y="780743"/>
                  </a:lnTo>
                  <a:lnTo>
                    <a:pt x="585680" y="765701"/>
                  </a:lnTo>
                  <a:lnTo>
                    <a:pt x="574869" y="749720"/>
                  </a:lnTo>
                  <a:lnTo>
                    <a:pt x="563588" y="731858"/>
                  </a:lnTo>
                  <a:lnTo>
                    <a:pt x="551367" y="713056"/>
                  </a:lnTo>
                  <a:lnTo>
                    <a:pt x="537735" y="692845"/>
                  </a:lnTo>
                  <a:lnTo>
                    <a:pt x="523634" y="671223"/>
                  </a:lnTo>
                  <a:lnTo>
                    <a:pt x="491200" y="622808"/>
                  </a:lnTo>
                  <a:lnTo>
                    <a:pt x="453126" y="567343"/>
                  </a:lnTo>
                  <a:lnTo>
                    <a:pt x="431974" y="536790"/>
                  </a:lnTo>
                  <a:lnTo>
                    <a:pt x="409412" y="503887"/>
                  </a:lnTo>
                  <a:lnTo>
                    <a:pt x="385439" y="469574"/>
                  </a:lnTo>
                  <a:lnTo>
                    <a:pt x="359587" y="432910"/>
                  </a:lnTo>
                  <a:lnTo>
                    <a:pt x="332324" y="394837"/>
                  </a:lnTo>
                  <a:lnTo>
                    <a:pt x="303651" y="354883"/>
                  </a:lnTo>
                  <a:lnTo>
                    <a:pt x="273568" y="313989"/>
                  </a:lnTo>
                  <a:lnTo>
                    <a:pt x="242545" y="272625"/>
                  </a:lnTo>
                  <a:lnTo>
                    <a:pt x="211051" y="230791"/>
                  </a:lnTo>
                  <a:lnTo>
                    <a:pt x="179088" y="189427"/>
                  </a:lnTo>
                  <a:lnTo>
                    <a:pt x="148065" y="149944"/>
                  </a:lnTo>
                  <a:lnTo>
                    <a:pt x="117982" y="112810"/>
                  </a:lnTo>
                  <a:lnTo>
                    <a:pt x="89309" y="78967"/>
                  </a:lnTo>
                  <a:lnTo>
                    <a:pt x="63926" y="50294"/>
                  </a:lnTo>
                  <a:lnTo>
                    <a:pt x="23502" y="10340"/>
                  </a:lnTo>
                  <a:lnTo>
                    <a:pt x="2350" y="0"/>
                  </a:lnTo>
                  <a:lnTo>
                    <a:pt x="0" y="6110"/>
                  </a:lnTo>
                  <a:lnTo>
                    <a:pt x="22562" y="67216"/>
                  </a:lnTo>
                  <a:lnTo>
                    <a:pt x="58756" y="134902"/>
                  </a:lnTo>
                  <a:lnTo>
                    <a:pt x="80848" y="173916"/>
                  </a:lnTo>
                  <a:lnTo>
                    <a:pt x="105290" y="214340"/>
                  </a:lnTo>
                  <a:lnTo>
                    <a:pt x="130673" y="256174"/>
                  </a:lnTo>
                  <a:lnTo>
                    <a:pt x="156526" y="297537"/>
                  </a:lnTo>
                  <a:lnTo>
                    <a:pt x="182848" y="338901"/>
                  </a:lnTo>
                  <a:lnTo>
                    <a:pt x="208701" y="378855"/>
                  </a:lnTo>
                  <a:lnTo>
                    <a:pt x="234084" y="417869"/>
                  </a:lnTo>
                  <a:lnTo>
                    <a:pt x="258996" y="455002"/>
                  </a:lnTo>
                  <a:lnTo>
                    <a:pt x="282499" y="490256"/>
                  </a:lnTo>
                  <a:lnTo>
                    <a:pt x="305061" y="523629"/>
                  </a:lnTo>
                  <a:lnTo>
                    <a:pt x="326683" y="555122"/>
                  </a:lnTo>
                  <a:lnTo>
                    <a:pt x="346895" y="584734"/>
                  </a:lnTo>
                  <a:lnTo>
                    <a:pt x="366167" y="612467"/>
                  </a:lnTo>
                  <a:lnTo>
                    <a:pt x="384029" y="638319"/>
                  </a:lnTo>
                  <a:lnTo>
                    <a:pt x="400951" y="662292"/>
                  </a:lnTo>
                  <a:lnTo>
                    <a:pt x="416933" y="684854"/>
                  </a:lnTo>
                  <a:lnTo>
                    <a:pt x="431974" y="706006"/>
                  </a:lnTo>
                  <a:lnTo>
                    <a:pt x="445606" y="725278"/>
                  </a:lnTo>
                  <a:lnTo>
                    <a:pt x="458767" y="743609"/>
                  </a:lnTo>
                  <a:lnTo>
                    <a:pt x="470988" y="760531"/>
                  </a:lnTo>
                  <a:lnTo>
                    <a:pt x="482269" y="776042"/>
                  </a:lnTo>
                  <a:lnTo>
                    <a:pt x="493080" y="791084"/>
                  </a:lnTo>
                  <a:lnTo>
                    <a:pt x="502952" y="804715"/>
                  </a:lnTo>
                  <a:lnTo>
                    <a:pt x="512352" y="817406"/>
                  </a:lnTo>
                  <a:lnTo>
                    <a:pt x="521283" y="829157"/>
                  </a:lnTo>
                  <a:lnTo>
                    <a:pt x="529274" y="840438"/>
                  </a:lnTo>
                  <a:lnTo>
                    <a:pt x="537265" y="850779"/>
                  </a:lnTo>
                  <a:lnTo>
                    <a:pt x="544316" y="860650"/>
                  </a:lnTo>
                  <a:lnTo>
                    <a:pt x="551367" y="869581"/>
                  </a:lnTo>
                  <a:lnTo>
                    <a:pt x="557477" y="878042"/>
                  </a:lnTo>
                  <a:lnTo>
                    <a:pt x="563588" y="886033"/>
                  </a:lnTo>
                  <a:lnTo>
                    <a:pt x="569228" y="893553"/>
                  </a:lnTo>
                  <a:lnTo>
                    <a:pt x="574869" y="900604"/>
                  </a:lnTo>
                  <a:lnTo>
                    <a:pt x="579569" y="907655"/>
                  </a:lnTo>
                  <a:lnTo>
                    <a:pt x="588970" y="919876"/>
                  </a:lnTo>
                  <a:lnTo>
                    <a:pt x="593201" y="925046"/>
                  </a:lnTo>
                  <a:lnTo>
                    <a:pt x="596961" y="930687"/>
                  </a:lnTo>
                  <a:lnTo>
                    <a:pt x="604482" y="940088"/>
                  </a:lnTo>
                  <a:lnTo>
                    <a:pt x="607772" y="944788"/>
                  </a:lnTo>
                </a:path>
              </a:pathLst>
            </a:custGeom>
            <a:ln w="28202">
              <a:solidFill>
                <a:srgbClr val="0000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759074" y="5869354"/>
              <a:ext cx="89779" cy="16733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/>
          <p:nvPr/>
        </p:nvSpPr>
        <p:spPr>
          <a:xfrm>
            <a:off x="1899462" y="4505495"/>
            <a:ext cx="207817" cy="2078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944077" y="4527524"/>
            <a:ext cx="117524" cy="117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1291475" y="4564481"/>
            <a:ext cx="5899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C</a:t>
            </a:r>
            <a:r>
              <a:rPr sz="1600" b="1" spc="-5" dirty="0">
                <a:latin typeface="Arial"/>
                <a:cs typeface="Arial"/>
              </a:rPr>
              <a:t>li</a:t>
            </a:r>
            <a:r>
              <a:rPr sz="1600" b="1" dirty="0">
                <a:latin typeface="Arial"/>
                <a:cs typeface="Arial"/>
              </a:rPr>
              <a:t>e</a:t>
            </a:r>
            <a:r>
              <a:rPr sz="1600" b="1" spc="-5" dirty="0">
                <a:latin typeface="Arial"/>
                <a:cs typeface="Arial"/>
              </a:rPr>
              <a:t>n</a:t>
            </a:r>
            <a:r>
              <a:rPr sz="1600" b="1" dirty="0"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</p:txBody>
      </p:sp>
      <p:sp>
        <p:nvSpPr>
          <p:cNvPr id="83" name="object 8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85" name="object 7">
            <a:extLst>
              <a:ext uri="{FF2B5EF4-FFF2-40B4-BE49-F238E27FC236}">
                <a16:creationId xmlns:a16="http://schemas.microsoft.com/office/drawing/2014/main" id="{02BC86D9-99C8-4441-B9CC-BB52829D95BB}"/>
              </a:ext>
            </a:extLst>
          </p:cNvPr>
          <p:cNvSpPr/>
          <p:nvPr/>
        </p:nvSpPr>
        <p:spPr>
          <a:xfrm>
            <a:off x="1944077" y="4743538"/>
            <a:ext cx="117524" cy="11752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bject 58"/>
          <p:cNvSpPr txBox="1"/>
          <p:nvPr/>
        </p:nvSpPr>
        <p:spPr>
          <a:xfrm>
            <a:off x="258253" y="1744877"/>
            <a:ext cx="8065770" cy="111312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2000" spc="-5" dirty="0">
                <a:latin typeface="Arial"/>
                <a:cs typeface="Arial"/>
              </a:rPr>
              <a:t>Given: </a:t>
            </a:r>
            <a:r>
              <a:rPr sz="2000" dirty="0">
                <a:latin typeface="Arial"/>
                <a:cs typeface="Arial"/>
              </a:rPr>
              <a:t>AoA </a:t>
            </a:r>
            <a:r>
              <a:rPr sz="2000" spc="-5" dirty="0">
                <a:latin typeface="Arial"/>
                <a:cs typeface="Arial"/>
              </a:rPr>
              <a:t>spectra from two </a:t>
            </a:r>
            <a:r>
              <a:rPr sz="2000" dirty="0">
                <a:latin typeface="Arial"/>
                <a:cs typeface="Arial"/>
              </a:rPr>
              <a:t>nearby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locations</a:t>
            </a:r>
            <a:endParaRPr sz="2000" dirty="0">
              <a:latin typeface="Arial"/>
              <a:cs typeface="Arial"/>
            </a:endParaRPr>
          </a:p>
          <a:p>
            <a:pPr marL="527050" indent="-51435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2000" spc="-5" dirty="0">
                <a:latin typeface="Arial"/>
                <a:cs typeface="Arial"/>
              </a:rPr>
              <a:t>Find the </a:t>
            </a:r>
            <a:r>
              <a:rPr sz="2000" dirty="0">
                <a:latin typeface="Arial"/>
                <a:cs typeface="Arial"/>
              </a:rPr>
              <a:t>peak bearings in each AoA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spectrum</a:t>
            </a:r>
            <a:endParaRPr sz="2000" dirty="0">
              <a:latin typeface="Arial"/>
              <a:cs typeface="Arial"/>
            </a:endParaRPr>
          </a:p>
          <a:p>
            <a:pPr marL="527050" indent="-514350">
              <a:lnSpc>
                <a:spcPct val="100000"/>
              </a:lnSpc>
              <a:spcBef>
                <a:spcPts val="40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2000" dirty="0">
                <a:latin typeface="Arial"/>
                <a:cs typeface="Arial"/>
              </a:rPr>
              <a:t>Discard any peak not paired </a:t>
            </a:r>
            <a:r>
              <a:rPr sz="2000" spc="-5" dirty="0">
                <a:latin typeface="Arial"/>
                <a:cs typeface="Arial"/>
              </a:rPr>
              <a:t>with </a:t>
            </a:r>
            <a:r>
              <a:rPr sz="2000" dirty="0">
                <a:latin typeface="Arial"/>
                <a:cs typeface="Arial"/>
              </a:rPr>
              <a:t>a peak in </a:t>
            </a:r>
            <a:r>
              <a:rPr sz="2000" spc="-5" dirty="0">
                <a:latin typeface="Arial"/>
                <a:cs typeface="Arial"/>
              </a:rPr>
              <a:t>the other </a:t>
            </a:r>
            <a:r>
              <a:rPr sz="2000" dirty="0" err="1">
                <a:latin typeface="Arial"/>
                <a:cs typeface="Arial"/>
              </a:rPr>
              <a:t>AoA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spectrum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4965903" y="3655533"/>
            <a:ext cx="3300263" cy="1638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4490" y="890270"/>
            <a:ext cx="8109584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/>
              <a:t>ArrayTrack’s </a:t>
            </a:r>
            <a:r>
              <a:rPr sz="2900" spc="-5" dirty="0"/>
              <a:t>multipath suppression</a:t>
            </a:r>
            <a:r>
              <a:rPr sz="2900" spc="-35" dirty="0"/>
              <a:t> </a:t>
            </a:r>
            <a:r>
              <a:rPr sz="2900" spc="-5" dirty="0"/>
              <a:t>algorithm</a:t>
            </a:r>
            <a:endParaRPr sz="2900"/>
          </a:p>
        </p:txBody>
      </p:sp>
      <p:sp>
        <p:nvSpPr>
          <p:cNvPr id="4" name="object 4"/>
          <p:cNvSpPr txBox="1"/>
          <p:nvPr/>
        </p:nvSpPr>
        <p:spPr>
          <a:xfrm>
            <a:off x="4943202" y="5490146"/>
            <a:ext cx="35274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">
              <a:lnSpc>
                <a:spcPct val="100000"/>
              </a:lnSpc>
              <a:spcBef>
                <a:spcPts val="100"/>
              </a:spcBef>
            </a:pPr>
            <a:r>
              <a:rPr sz="2000" spc="-40" dirty="0">
                <a:latin typeface="Arial"/>
                <a:cs typeface="Arial"/>
              </a:rPr>
              <a:t>Two </a:t>
            </a:r>
            <a:r>
              <a:rPr sz="2000" dirty="0">
                <a:latin typeface="Arial"/>
                <a:cs typeface="Arial"/>
              </a:rPr>
              <a:t>peak bearings </a:t>
            </a:r>
            <a:r>
              <a:rPr sz="2000" spc="-5" dirty="0">
                <a:latin typeface="Arial"/>
                <a:cs typeface="Arial"/>
              </a:rPr>
              <a:t>within five  </a:t>
            </a:r>
            <a:r>
              <a:rPr sz="2000" dirty="0">
                <a:latin typeface="Arial"/>
                <a:cs typeface="Arial"/>
              </a:rPr>
              <a:t>degrees are considered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paired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90043" y="4797158"/>
            <a:ext cx="288290" cy="216535"/>
          </a:xfrm>
          <a:custGeom>
            <a:avLst/>
            <a:gdLst/>
            <a:ahLst/>
            <a:cxnLst/>
            <a:rect l="l" t="t" r="r" b="b"/>
            <a:pathLst>
              <a:path w="288289" h="216535">
                <a:moveTo>
                  <a:pt x="0" y="108011"/>
                </a:moveTo>
                <a:lnTo>
                  <a:pt x="11317" y="65968"/>
                </a:lnTo>
                <a:lnTo>
                  <a:pt x="42181" y="31635"/>
                </a:lnTo>
                <a:lnTo>
                  <a:pt x="87958" y="8488"/>
                </a:lnTo>
                <a:lnTo>
                  <a:pt x="144015" y="0"/>
                </a:lnTo>
                <a:lnTo>
                  <a:pt x="200073" y="8488"/>
                </a:lnTo>
                <a:lnTo>
                  <a:pt x="245850" y="31635"/>
                </a:lnTo>
                <a:lnTo>
                  <a:pt x="276714" y="65968"/>
                </a:lnTo>
                <a:lnTo>
                  <a:pt x="288031" y="108011"/>
                </a:lnTo>
                <a:lnTo>
                  <a:pt x="276714" y="150055"/>
                </a:lnTo>
                <a:lnTo>
                  <a:pt x="245850" y="184388"/>
                </a:lnTo>
                <a:lnTo>
                  <a:pt x="200073" y="207535"/>
                </a:lnTo>
                <a:lnTo>
                  <a:pt x="144015" y="216023"/>
                </a:lnTo>
                <a:lnTo>
                  <a:pt x="87958" y="207535"/>
                </a:lnTo>
                <a:lnTo>
                  <a:pt x="42181" y="184388"/>
                </a:lnTo>
                <a:lnTo>
                  <a:pt x="11317" y="150055"/>
                </a:lnTo>
                <a:lnTo>
                  <a:pt x="0" y="108011"/>
                </a:lnTo>
                <a:close/>
              </a:path>
            </a:pathLst>
          </a:custGeom>
          <a:ln w="28574">
            <a:solidFill>
              <a:srgbClr val="FF4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64894" y="3331363"/>
            <a:ext cx="2096135" cy="1049020"/>
          </a:xfrm>
          <a:custGeom>
            <a:avLst/>
            <a:gdLst/>
            <a:ahLst/>
            <a:cxnLst/>
            <a:rect l="l" t="t" r="r" b="b"/>
            <a:pathLst>
              <a:path w="2096135" h="1049020">
                <a:moveTo>
                  <a:pt x="2095558" y="1048400"/>
                </a:moveTo>
                <a:lnTo>
                  <a:pt x="2095146" y="987384"/>
                </a:lnTo>
                <a:lnTo>
                  <a:pt x="2083602" y="883080"/>
                </a:lnTo>
                <a:lnTo>
                  <a:pt x="2062164" y="780425"/>
                </a:lnTo>
                <a:lnTo>
                  <a:pt x="2030007" y="680656"/>
                </a:lnTo>
                <a:lnTo>
                  <a:pt x="1988368" y="584597"/>
                </a:lnTo>
                <a:lnTo>
                  <a:pt x="1937659" y="493074"/>
                </a:lnTo>
                <a:lnTo>
                  <a:pt x="1877468" y="406909"/>
                </a:lnTo>
                <a:lnTo>
                  <a:pt x="1809444" y="327341"/>
                </a:lnTo>
                <a:lnTo>
                  <a:pt x="1733587" y="254782"/>
                </a:lnTo>
                <a:lnTo>
                  <a:pt x="1651133" y="190468"/>
                </a:lnTo>
                <a:lnTo>
                  <a:pt x="1562083" y="134812"/>
                </a:lnTo>
                <a:lnTo>
                  <a:pt x="1468498" y="87813"/>
                </a:lnTo>
                <a:lnTo>
                  <a:pt x="1370378" y="50709"/>
                </a:lnTo>
                <a:lnTo>
                  <a:pt x="1269373" y="23499"/>
                </a:lnTo>
                <a:lnTo>
                  <a:pt x="1165893" y="6596"/>
                </a:lnTo>
                <a:lnTo>
                  <a:pt x="1061177" y="0"/>
                </a:lnTo>
                <a:lnTo>
                  <a:pt x="956461" y="4122"/>
                </a:lnTo>
                <a:lnTo>
                  <a:pt x="852570" y="18552"/>
                </a:lnTo>
                <a:lnTo>
                  <a:pt x="750740" y="42876"/>
                </a:lnTo>
                <a:lnTo>
                  <a:pt x="651795" y="77918"/>
                </a:lnTo>
                <a:lnTo>
                  <a:pt x="556974" y="122031"/>
                </a:lnTo>
                <a:lnTo>
                  <a:pt x="466687" y="176038"/>
                </a:lnTo>
                <a:lnTo>
                  <a:pt x="382584" y="238291"/>
                </a:lnTo>
                <a:lnTo>
                  <a:pt x="305078" y="308789"/>
                </a:lnTo>
                <a:lnTo>
                  <a:pt x="234992" y="386708"/>
                </a:lnTo>
                <a:lnTo>
                  <a:pt x="172740" y="471223"/>
                </a:lnTo>
                <a:lnTo>
                  <a:pt x="119557" y="561510"/>
                </a:lnTo>
                <a:lnTo>
                  <a:pt x="75445" y="656332"/>
                </a:lnTo>
                <a:lnTo>
                  <a:pt x="41226" y="755277"/>
                </a:lnTo>
                <a:lnTo>
                  <a:pt x="17315" y="857520"/>
                </a:lnTo>
                <a:lnTo>
                  <a:pt x="3298" y="961412"/>
                </a:lnTo>
                <a:lnTo>
                  <a:pt x="0" y="1048400"/>
                </a:lnTo>
              </a:path>
            </a:pathLst>
          </a:custGeom>
          <a:ln w="824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64482" y="4327818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51945"/>
                </a:moveTo>
                <a:lnTo>
                  <a:pt x="0" y="0"/>
                </a:lnTo>
              </a:path>
            </a:pathLst>
          </a:custGeom>
          <a:ln w="37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88887" y="3855770"/>
            <a:ext cx="1047750" cy="524510"/>
          </a:xfrm>
          <a:custGeom>
            <a:avLst/>
            <a:gdLst/>
            <a:ahLst/>
            <a:cxnLst/>
            <a:rect l="l" t="t" r="r" b="b"/>
            <a:pathLst>
              <a:path w="1047750" h="524510">
                <a:moveTo>
                  <a:pt x="1047573" y="523994"/>
                </a:moveTo>
                <a:lnTo>
                  <a:pt x="1047573" y="493486"/>
                </a:lnTo>
                <a:lnTo>
                  <a:pt x="1041801" y="441128"/>
                </a:lnTo>
                <a:lnTo>
                  <a:pt x="1031082" y="390006"/>
                </a:lnTo>
                <a:lnTo>
                  <a:pt x="1015003" y="340122"/>
                </a:lnTo>
                <a:lnTo>
                  <a:pt x="994390" y="291886"/>
                </a:lnTo>
                <a:lnTo>
                  <a:pt x="968829" y="246124"/>
                </a:lnTo>
                <a:lnTo>
                  <a:pt x="938734" y="203248"/>
                </a:lnTo>
                <a:lnTo>
                  <a:pt x="904928" y="163670"/>
                </a:lnTo>
                <a:lnTo>
                  <a:pt x="866999" y="127391"/>
                </a:lnTo>
                <a:lnTo>
                  <a:pt x="825772" y="95234"/>
                </a:lnTo>
                <a:lnTo>
                  <a:pt x="781247" y="67199"/>
                </a:lnTo>
                <a:lnTo>
                  <a:pt x="734249" y="43700"/>
                </a:lnTo>
                <a:lnTo>
                  <a:pt x="685189" y="25148"/>
                </a:lnTo>
                <a:lnTo>
                  <a:pt x="634892" y="11543"/>
                </a:lnTo>
                <a:lnTo>
                  <a:pt x="582946" y="3298"/>
                </a:lnTo>
                <a:lnTo>
                  <a:pt x="530588" y="0"/>
                </a:lnTo>
                <a:lnTo>
                  <a:pt x="478230" y="1649"/>
                </a:lnTo>
                <a:lnTo>
                  <a:pt x="426285" y="9069"/>
                </a:lnTo>
                <a:lnTo>
                  <a:pt x="375576" y="21438"/>
                </a:lnTo>
                <a:lnTo>
                  <a:pt x="326104" y="38753"/>
                </a:lnTo>
                <a:lnTo>
                  <a:pt x="278693" y="61015"/>
                </a:lnTo>
                <a:lnTo>
                  <a:pt x="233343" y="87813"/>
                </a:lnTo>
                <a:lnTo>
                  <a:pt x="191292" y="118733"/>
                </a:lnTo>
                <a:lnTo>
                  <a:pt x="152539" y="154188"/>
                </a:lnTo>
                <a:lnTo>
                  <a:pt x="117496" y="192942"/>
                </a:lnTo>
                <a:lnTo>
                  <a:pt x="86576" y="235405"/>
                </a:lnTo>
                <a:lnTo>
                  <a:pt x="59778" y="280343"/>
                </a:lnTo>
                <a:lnTo>
                  <a:pt x="37928" y="328166"/>
                </a:lnTo>
                <a:lnTo>
                  <a:pt x="20613" y="377638"/>
                </a:lnTo>
                <a:lnTo>
                  <a:pt x="8657" y="428347"/>
                </a:lnTo>
                <a:lnTo>
                  <a:pt x="1649" y="480293"/>
                </a:lnTo>
                <a:lnTo>
                  <a:pt x="0" y="523994"/>
                </a:lnTo>
              </a:path>
            </a:pathLst>
          </a:custGeom>
          <a:ln w="824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88887" y="4327818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51945"/>
                </a:moveTo>
                <a:lnTo>
                  <a:pt x="0" y="0"/>
                </a:lnTo>
              </a:path>
            </a:pathLst>
          </a:custGeom>
          <a:ln w="37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13292" y="4327818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51945"/>
                </a:moveTo>
                <a:lnTo>
                  <a:pt x="0" y="0"/>
                </a:lnTo>
              </a:path>
            </a:pathLst>
          </a:custGeom>
          <a:ln w="37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89299" y="3855770"/>
            <a:ext cx="1048385" cy="524510"/>
          </a:xfrm>
          <a:custGeom>
            <a:avLst/>
            <a:gdLst/>
            <a:ahLst/>
            <a:cxnLst/>
            <a:rect l="l" t="t" r="r" b="b"/>
            <a:pathLst>
              <a:path w="1048385" h="524510">
                <a:moveTo>
                  <a:pt x="1047985" y="523994"/>
                </a:moveTo>
                <a:lnTo>
                  <a:pt x="1045511" y="471636"/>
                </a:lnTo>
                <a:lnTo>
                  <a:pt x="1037678" y="419690"/>
                </a:lnTo>
                <a:lnTo>
                  <a:pt x="1024486" y="368981"/>
                </a:lnTo>
                <a:lnTo>
                  <a:pt x="1006758" y="319920"/>
                </a:lnTo>
                <a:lnTo>
                  <a:pt x="984083" y="272510"/>
                </a:lnTo>
                <a:lnTo>
                  <a:pt x="956461" y="227984"/>
                </a:lnTo>
                <a:lnTo>
                  <a:pt x="924717" y="186345"/>
                </a:lnTo>
                <a:lnTo>
                  <a:pt x="889262" y="148004"/>
                </a:lnTo>
                <a:lnTo>
                  <a:pt x="849684" y="113374"/>
                </a:lnTo>
                <a:lnTo>
                  <a:pt x="807220" y="82866"/>
                </a:lnTo>
                <a:lnTo>
                  <a:pt x="761459" y="56893"/>
                </a:lnTo>
                <a:lnTo>
                  <a:pt x="713635" y="35455"/>
                </a:lnTo>
                <a:lnTo>
                  <a:pt x="664163" y="18964"/>
                </a:lnTo>
                <a:lnTo>
                  <a:pt x="613042" y="7420"/>
                </a:lnTo>
                <a:lnTo>
                  <a:pt x="560684" y="1236"/>
                </a:lnTo>
                <a:lnTo>
                  <a:pt x="508326" y="0"/>
                </a:lnTo>
                <a:lnTo>
                  <a:pt x="456380" y="4122"/>
                </a:lnTo>
                <a:lnTo>
                  <a:pt x="404847" y="13604"/>
                </a:lnTo>
                <a:lnTo>
                  <a:pt x="354138" y="28034"/>
                </a:lnTo>
                <a:lnTo>
                  <a:pt x="305490" y="47410"/>
                </a:lnTo>
                <a:lnTo>
                  <a:pt x="258904" y="71322"/>
                </a:lnTo>
                <a:lnTo>
                  <a:pt x="215203" y="100181"/>
                </a:lnTo>
                <a:lnTo>
                  <a:pt x="174389" y="133162"/>
                </a:lnTo>
                <a:lnTo>
                  <a:pt x="137285" y="169854"/>
                </a:lnTo>
                <a:lnTo>
                  <a:pt x="103891" y="210257"/>
                </a:lnTo>
                <a:lnTo>
                  <a:pt x="74620" y="253957"/>
                </a:lnTo>
                <a:lnTo>
                  <a:pt x="49884" y="300132"/>
                </a:lnTo>
                <a:lnTo>
                  <a:pt x="29683" y="348367"/>
                </a:lnTo>
                <a:lnTo>
                  <a:pt x="14841" y="398664"/>
                </a:lnTo>
                <a:lnTo>
                  <a:pt x="4534" y="450198"/>
                </a:lnTo>
                <a:lnTo>
                  <a:pt x="0" y="502144"/>
                </a:lnTo>
                <a:lnTo>
                  <a:pt x="412" y="523994"/>
                </a:lnTo>
              </a:path>
            </a:pathLst>
          </a:custGeom>
          <a:ln w="824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37284" y="4327818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51945"/>
                </a:moveTo>
                <a:lnTo>
                  <a:pt x="0" y="0"/>
                </a:lnTo>
              </a:path>
            </a:pathLst>
          </a:custGeom>
          <a:ln w="37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65306" y="3331775"/>
            <a:ext cx="2096770" cy="1048385"/>
          </a:xfrm>
          <a:custGeom>
            <a:avLst/>
            <a:gdLst/>
            <a:ahLst/>
            <a:cxnLst/>
            <a:rect l="l" t="t" r="r" b="b"/>
            <a:pathLst>
              <a:path w="2096770" h="1048385">
                <a:moveTo>
                  <a:pt x="2096382" y="1047988"/>
                </a:moveTo>
                <a:lnTo>
                  <a:pt x="2091023" y="943272"/>
                </a:lnTo>
                <a:lnTo>
                  <a:pt x="2075357" y="839792"/>
                </a:lnTo>
                <a:lnTo>
                  <a:pt x="2049384" y="737962"/>
                </a:lnTo>
                <a:lnTo>
                  <a:pt x="2013516" y="639841"/>
                </a:lnTo>
                <a:lnTo>
                  <a:pt x="1968167" y="545432"/>
                </a:lnTo>
                <a:lnTo>
                  <a:pt x="1913335" y="455969"/>
                </a:lnTo>
                <a:lnTo>
                  <a:pt x="1849846" y="372691"/>
                </a:lnTo>
                <a:lnTo>
                  <a:pt x="1778524" y="296009"/>
                </a:lnTo>
                <a:lnTo>
                  <a:pt x="1699781" y="226748"/>
                </a:lnTo>
                <a:lnTo>
                  <a:pt x="1614441" y="165732"/>
                </a:lnTo>
                <a:lnTo>
                  <a:pt x="1523330" y="113786"/>
                </a:lnTo>
                <a:lnTo>
                  <a:pt x="1427684" y="70910"/>
                </a:lnTo>
                <a:lnTo>
                  <a:pt x="1328327" y="37928"/>
                </a:lnTo>
                <a:lnTo>
                  <a:pt x="1226085" y="14841"/>
                </a:lnTo>
                <a:lnTo>
                  <a:pt x="1121781" y="2061"/>
                </a:lnTo>
                <a:lnTo>
                  <a:pt x="1017065" y="0"/>
                </a:lnTo>
                <a:lnTo>
                  <a:pt x="912761" y="8245"/>
                </a:lnTo>
                <a:lnTo>
                  <a:pt x="809694" y="27209"/>
                </a:lnTo>
                <a:lnTo>
                  <a:pt x="708688" y="56068"/>
                </a:lnTo>
                <a:lnTo>
                  <a:pt x="611393" y="94821"/>
                </a:lnTo>
                <a:lnTo>
                  <a:pt x="518220" y="143057"/>
                </a:lnTo>
                <a:lnTo>
                  <a:pt x="430820" y="200362"/>
                </a:lnTo>
                <a:lnTo>
                  <a:pt x="349191" y="266325"/>
                </a:lnTo>
                <a:lnTo>
                  <a:pt x="274570" y="339709"/>
                </a:lnTo>
                <a:lnTo>
                  <a:pt x="207783" y="420514"/>
                </a:lnTo>
                <a:lnTo>
                  <a:pt x="149241" y="507503"/>
                </a:lnTo>
                <a:lnTo>
                  <a:pt x="99768" y="599851"/>
                </a:lnTo>
                <a:lnTo>
                  <a:pt x="59778" y="696735"/>
                </a:lnTo>
                <a:lnTo>
                  <a:pt x="29683" y="797328"/>
                </a:lnTo>
                <a:lnTo>
                  <a:pt x="9482" y="899983"/>
                </a:lnTo>
                <a:lnTo>
                  <a:pt x="0" y="1004288"/>
                </a:lnTo>
                <a:lnTo>
                  <a:pt x="412" y="1047988"/>
                </a:lnTo>
              </a:path>
            </a:pathLst>
          </a:custGeom>
          <a:ln w="824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1277" y="4362036"/>
            <a:ext cx="635" cy="17780"/>
          </a:xfrm>
          <a:custGeom>
            <a:avLst/>
            <a:gdLst/>
            <a:ahLst/>
            <a:cxnLst/>
            <a:rect l="l" t="t" r="r" b="b"/>
            <a:pathLst>
              <a:path w="635" h="17779">
                <a:moveTo>
                  <a:pt x="0" y="17727"/>
                </a:moveTo>
                <a:lnTo>
                  <a:pt x="412" y="0"/>
                </a:lnTo>
              </a:path>
            </a:pathLst>
          </a:custGeom>
          <a:ln w="824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1689" y="4327818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51945"/>
                </a:moveTo>
                <a:lnTo>
                  <a:pt x="0" y="0"/>
                </a:lnTo>
              </a:path>
            </a:pathLst>
          </a:custGeom>
          <a:ln w="37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13292" y="4379764"/>
            <a:ext cx="1049020" cy="0"/>
          </a:xfrm>
          <a:custGeom>
            <a:avLst/>
            <a:gdLst/>
            <a:ahLst/>
            <a:cxnLst/>
            <a:rect l="l" t="t" r="r" b="b"/>
            <a:pathLst>
              <a:path w="1049020">
                <a:moveTo>
                  <a:pt x="0" y="0"/>
                </a:moveTo>
                <a:lnTo>
                  <a:pt x="1048397" y="0"/>
                </a:lnTo>
              </a:path>
            </a:pathLst>
          </a:custGeom>
          <a:ln w="824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13292" y="3855357"/>
            <a:ext cx="908050" cy="524510"/>
          </a:xfrm>
          <a:custGeom>
            <a:avLst/>
            <a:gdLst/>
            <a:ahLst/>
            <a:cxnLst/>
            <a:rect l="l" t="t" r="r" b="b"/>
            <a:pathLst>
              <a:path w="908050" h="524510">
                <a:moveTo>
                  <a:pt x="0" y="524406"/>
                </a:moveTo>
                <a:lnTo>
                  <a:pt x="907814" y="0"/>
                </a:lnTo>
              </a:path>
            </a:pathLst>
          </a:custGeom>
          <a:ln w="824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13292" y="3471947"/>
            <a:ext cx="524510" cy="908050"/>
          </a:xfrm>
          <a:custGeom>
            <a:avLst/>
            <a:gdLst/>
            <a:ahLst/>
            <a:cxnLst/>
            <a:rect l="l" t="t" r="r" b="b"/>
            <a:pathLst>
              <a:path w="524510" h="908050">
                <a:moveTo>
                  <a:pt x="0" y="907817"/>
                </a:moveTo>
                <a:lnTo>
                  <a:pt x="523992" y="0"/>
                </a:lnTo>
              </a:path>
            </a:pathLst>
          </a:custGeom>
          <a:ln w="824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13292" y="3331363"/>
            <a:ext cx="0" cy="1049020"/>
          </a:xfrm>
          <a:custGeom>
            <a:avLst/>
            <a:gdLst/>
            <a:ahLst/>
            <a:cxnLst/>
            <a:rect l="l" t="t" r="r" b="b"/>
            <a:pathLst>
              <a:path h="1049020">
                <a:moveTo>
                  <a:pt x="0" y="1048400"/>
                </a:moveTo>
                <a:lnTo>
                  <a:pt x="0" y="0"/>
                </a:lnTo>
              </a:path>
            </a:pathLst>
          </a:custGeom>
          <a:ln w="824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88887" y="3471947"/>
            <a:ext cx="524510" cy="908050"/>
          </a:xfrm>
          <a:custGeom>
            <a:avLst/>
            <a:gdLst/>
            <a:ahLst/>
            <a:cxnLst/>
            <a:rect l="l" t="t" r="r" b="b"/>
            <a:pathLst>
              <a:path w="524510" h="908050">
                <a:moveTo>
                  <a:pt x="524404" y="907817"/>
                </a:moveTo>
                <a:lnTo>
                  <a:pt x="0" y="0"/>
                </a:lnTo>
              </a:path>
            </a:pathLst>
          </a:custGeom>
          <a:ln w="824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05065" y="3855357"/>
            <a:ext cx="908685" cy="524510"/>
          </a:xfrm>
          <a:custGeom>
            <a:avLst/>
            <a:gdLst/>
            <a:ahLst/>
            <a:cxnLst/>
            <a:rect l="l" t="t" r="r" b="b"/>
            <a:pathLst>
              <a:path w="908685" h="524510">
                <a:moveTo>
                  <a:pt x="908226" y="524406"/>
                </a:moveTo>
                <a:lnTo>
                  <a:pt x="0" y="0"/>
                </a:lnTo>
              </a:path>
            </a:pathLst>
          </a:custGeom>
          <a:ln w="824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64482" y="4379764"/>
            <a:ext cx="1049020" cy="0"/>
          </a:xfrm>
          <a:custGeom>
            <a:avLst/>
            <a:gdLst/>
            <a:ahLst/>
            <a:cxnLst/>
            <a:rect l="l" t="t" r="r" b="b"/>
            <a:pathLst>
              <a:path w="1049020">
                <a:moveTo>
                  <a:pt x="1048809" y="0"/>
                </a:moveTo>
                <a:lnTo>
                  <a:pt x="0" y="0"/>
                </a:lnTo>
              </a:path>
            </a:pathLst>
          </a:custGeom>
          <a:ln w="824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13292" y="4379764"/>
            <a:ext cx="1049020" cy="0"/>
          </a:xfrm>
          <a:custGeom>
            <a:avLst/>
            <a:gdLst/>
            <a:ahLst/>
            <a:cxnLst/>
            <a:rect l="l" t="t" r="r" b="b"/>
            <a:pathLst>
              <a:path w="1049020">
                <a:moveTo>
                  <a:pt x="0" y="0"/>
                </a:moveTo>
                <a:lnTo>
                  <a:pt x="1048397" y="0"/>
                </a:lnTo>
              </a:path>
            </a:pathLst>
          </a:custGeom>
          <a:ln w="824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13292" y="3855357"/>
            <a:ext cx="908050" cy="524510"/>
          </a:xfrm>
          <a:custGeom>
            <a:avLst/>
            <a:gdLst/>
            <a:ahLst/>
            <a:cxnLst/>
            <a:rect l="l" t="t" r="r" b="b"/>
            <a:pathLst>
              <a:path w="908050" h="524510">
                <a:moveTo>
                  <a:pt x="0" y="524406"/>
                </a:moveTo>
                <a:lnTo>
                  <a:pt x="907814" y="0"/>
                </a:lnTo>
              </a:path>
            </a:pathLst>
          </a:custGeom>
          <a:ln w="824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91029" y="4231347"/>
            <a:ext cx="70910" cy="160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07570" y="3350740"/>
            <a:ext cx="196215" cy="893444"/>
          </a:xfrm>
          <a:custGeom>
            <a:avLst/>
            <a:gdLst/>
            <a:ahLst/>
            <a:cxnLst/>
            <a:rect l="l" t="t" r="r" b="b"/>
            <a:pathLst>
              <a:path w="196214" h="893445">
                <a:moveTo>
                  <a:pt x="195827" y="892975"/>
                </a:moveTo>
                <a:lnTo>
                  <a:pt x="194590" y="884729"/>
                </a:lnTo>
                <a:lnTo>
                  <a:pt x="193353" y="875247"/>
                </a:lnTo>
                <a:lnTo>
                  <a:pt x="191704" y="864940"/>
                </a:lnTo>
                <a:lnTo>
                  <a:pt x="190055" y="853397"/>
                </a:lnTo>
                <a:lnTo>
                  <a:pt x="188406" y="840617"/>
                </a:lnTo>
                <a:lnTo>
                  <a:pt x="185932" y="826599"/>
                </a:lnTo>
                <a:lnTo>
                  <a:pt x="183459" y="811345"/>
                </a:lnTo>
                <a:lnTo>
                  <a:pt x="180985" y="794030"/>
                </a:lnTo>
                <a:lnTo>
                  <a:pt x="177687" y="774654"/>
                </a:lnTo>
                <a:lnTo>
                  <a:pt x="173977" y="753216"/>
                </a:lnTo>
                <a:lnTo>
                  <a:pt x="169854" y="729304"/>
                </a:lnTo>
                <a:lnTo>
                  <a:pt x="165319" y="702919"/>
                </a:lnTo>
                <a:lnTo>
                  <a:pt x="160372" y="673235"/>
                </a:lnTo>
                <a:lnTo>
                  <a:pt x="154188" y="640254"/>
                </a:lnTo>
                <a:lnTo>
                  <a:pt x="147591" y="603149"/>
                </a:lnTo>
                <a:lnTo>
                  <a:pt x="139758" y="562747"/>
                </a:lnTo>
                <a:lnTo>
                  <a:pt x="131513" y="517810"/>
                </a:lnTo>
                <a:lnTo>
                  <a:pt x="121619" y="468750"/>
                </a:lnTo>
                <a:lnTo>
                  <a:pt x="111312" y="415979"/>
                </a:lnTo>
                <a:lnTo>
                  <a:pt x="99356" y="359498"/>
                </a:lnTo>
                <a:lnTo>
                  <a:pt x="86988" y="300132"/>
                </a:lnTo>
                <a:lnTo>
                  <a:pt x="73383" y="240353"/>
                </a:lnTo>
                <a:lnTo>
                  <a:pt x="59778" y="181398"/>
                </a:lnTo>
                <a:lnTo>
                  <a:pt x="46174" y="126154"/>
                </a:lnTo>
                <a:lnTo>
                  <a:pt x="33393" y="77506"/>
                </a:lnTo>
                <a:lnTo>
                  <a:pt x="21850" y="38341"/>
                </a:lnTo>
                <a:lnTo>
                  <a:pt x="5359" y="0"/>
                </a:lnTo>
                <a:lnTo>
                  <a:pt x="1236" y="2473"/>
                </a:lnTo>
                <a:lnTo>
                  <a:pt x="0" y="19376"/>
                </a:lnTo>
                <a:lnTo>
                  <a:pt x="1649" y="49060"/>
                </a:lnTo>
                <a:lnTo>
                  <a:pt x="5359" y="88225"/>
                </a:lnTo>
                <a:lnTo>
                  <a:pt x="11131" y="133987"/>
                </a:lnTo>
                <a:lnTo>
                  <a:pt x="18139" y="184284"/>
                </a:lnTo>
                <a:lnTo>
                  <a:pt x="25972" y="236230"/>
                </a:lnTo>
                <a:lnTo>
                  <a:pt x="34218" y="288176"/>
                </a:lnTo>
                <a:lnTo>
                  <a:pt x="42875" y="338473"/>
                </a:lnTo>
                <a:lnTo>
                  <a:pt x="58954" y="430821"/>
                </a:lnTo>
                <a:lnTo>
                  <a:pt x="66787" y="472048"/>
                </a:lnTo>
                <a:lnTo>
                  <a:pt x="73795" y="510389"/>
                </a:lnTo>
                <a:lnTo>
                  <a:pt x="80392" y="545020"/>
                </a:lnTo>
                <a:lnTo>
                  <a:pt x="86576" y="576764"/>
                </a:lnTo>
                <a:lnTo>
                  <a:pt x="91935" y="605623"/>
                </a:lnTo>
                <a:lnTo>
                  <a:pt x="97295" y="631596"/>
                </a:lnTo>
                <a:lnTo>
                  <a:pt x="101830" y="655095"/>
                </a:lnTo>
                <a:lnTo>
                  <a:pt x="105952" y="676533"/>
                </a:lnTo>
                <a:lnTo>
                  <a:pt x="110075" y="695910"/>
                </a:lnTo>
                <a:lnTo>
                  <a:pt x="113373" y="713638"/>
                </a:lnTo>
                <a:lnTo>
                  <a:pt x="116671" y="729716"/>
                </a:lnTo>
                <a:lnTo>
                  <a:pt x="119557" y="744146"/>
                </a:lnTo>
                <a:lnTo>
                  <a:pt x="122443" y="757338"/>
                </a:lnTo>
                <a:lnTo>
                  <a:pt x="124917" y="769294"/>
                </a:lnTo>
                <a:lnTo>
                  <a:pt x="126978" y="780013"/>
                </a:lnTo>
                <a:lnTo>
                  <a:pt x="129039" y="789907"/>
                </a:lnTo>
                <a:lnTo>
                  <a:pt x="130688" y="798977"/>
                </a:lnTo>
                <a:lnTo>
                  <a:pt x="132338" y="807635"/>
                </a:lnTo>
                <a:lnTo>
                  <a:pt x="133987" y="815056"/>
                </a:lnTo>
                <a:lnTo>
                  <a:pt x="135223" y="822064"/>
                </a:lnTo>
                <a:lnTo>
                  <a:pt x="136460" y="828249"/>
                </a:lnTo>
                <a:lnTo>
                  <a:pt x="137285" y="834020"/>
                </a:lnTo>
                <a:lnTo>
                  <a:pt x="138934" y="843915"/>
                </a:lnTo>
                <a:lnTo>
                  <a:pt x="139758" y="848450"/>
                </a:lnTo>
                <a:lnTo>
                  <a:pt x="140583" y="855871"/>
                </a:lnTo>
                <a:lnTo>
                  <a:pt x="140995" y="859169"/>
                </a:lnTo>
                <a:lnTo>
                  <a:pt x="141407" y="862055"/>
                </a:lnTo>
                <a:lnTo>
                  <a:pt x="141407" y="864528"/>
                </a:lnTo>
                <a:lnTo>
                  <a:pt x="141820" y="867002"/>
                </a:lnTo>
                <a:lnTo>
                  <a:pt x="141820" y="869063"/>
                </a:lnTo>
                <a:lnTo>
                  <a:pt x="141407" y="870712"/>
                </a:lnTo>
                <a:lnTo>
                  <a:pt x="141407" y="872361"/>
                </a:lnTo>
                <a:lnTo>
                  <a:pt x="140995" y="873598"/>
                </a:lnTo>
                <a:lnTo>
                  <a:pt x="140995" y="874835"/>
                </a:lnTo>
                <a:lnTo>
                  <a:pt x="140583" y="875660"/>
                </a:lnTo>
                <a:lnTo>
                  <a:pt x="138934" y="877309"/>
                </a:lnTo>
                <a:lnTo>
                  <a:pt x="137285" y="877309"/>
                </a:lnTo>
                <a:lnTo>
                  <a:pt x="136460" y="876896"/>
                </a:lnTo>
                <a:lnTo>
                  <a:pt x="133987" y="876072"/>
                </a:lnTo>
                <a:lnTo>
                  <a:pt x="133162" y="875247"/>
                </a:lnTo>
                <a:lnTo>
                  <a:pt x="131513" y="874423"/>
                </a:lnTo>
                <a:lnTo>
                  <a:pt x="119557" y="862467"/>
                </a:lnTo>
                <a:lnTo>
                  <a:pt x="117496" y="859993"/>
                </a:lnTo>
                <a:lnTo>
                  <a:pt x="115022" y="857520"/>
                </a:lnTo>
                <a:lnTo>
                  <a:pt x="110075" y="851748"/>
                </a:lnTo>
                <a:lnTo>
                  <a:pt x="107601" y="848450"/>
                </a:lnTo>
                <a:lnTo>
                  <a:pt x="104716" y="845152"/>
                </a:lnTo>
                <a:lnTo>
                  <a:pt x="98119" y="837731"/>
                </a:lnTo>
                <a:lnTo>
                  <a:pt x="91523" y="829485"/>
                </a:lnTo>
                <a:lnTo>
                  <a:pt x="87813" y="824950"/>
                </a:lnTo>
              </a:path>
            </a:pathLst>
          </a:custGeom>
          <a:ln w="247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11693" y="4096947"/>
            <a:ext cx="163195" cy="257175"/>
          </a:xfrm>
          <a:custGeom>
            <a:avLst/>
            <a:gdLst/>
            <a:ahLst/>
            <a:cxnLst/>
            <a:rect l="l" t="t" r="r" b="b"/>
            <a:pathLst>
              <a:path w="163194" h="257175">
                <a:moveTo>
                  <a:pt x="83690" y="78743"/>
                </a:moveTo>
                <a:lnTo>
                  <a:pt x="79979" y="74208"/>
                </a:lnTo>
                <a:lnTo>
                  <a:pt x="75857" y="69673"/>
                </a:lnTo>
                <a:lnTo>
                  <a:pt x="67611" y="59779"/>
                </a:lnTo>
                <a:lnTo>
                  <a:pt x="54007" y="44937"/>
                </a:lnTo>
                <a:lnTo>
                  <a:pt x="49472" y="39577"/>
                </a:lnTo>
                <a:lnTo>
                  <a:pt x="44937" y="34630"/>
                </a:lnTo>
                <a:lnTo>
                  <a:pt x="39989" y="29683"/>
                </a:lnTo>
                <a:lnTo>
                  <a:pt x="35455" y="24736"/>
                </a:lnTo>
                <a:lnTo>
                  <a:pt x="30920" y="20201"/>
                </a:lnTo>
                <a:lnTo>
                  <a:pt x="3298" y="0"/>
                </a:lnTo>
                <a:lnTo>
                  <a:pt x="1649" y="412"/>
                </a:lnTo>
                <a:lnTo>
                  <a:pt x="824" y="1236"/>
                </a:lnTo>
                <a:lnTo>
                  <a:pt x="0" y="3298"/>
                </a:lnTo>
                <a:lnTo>
                  <a:pt x="0" y="5771"/>
                </a:lnTo>
                <a:lnTo>
                  <a:pt x="8657" y="29271"/>
                </a:lnTo>
                <a:lnTo>
                  <a:pt x="11543" y="35455"/>
                </a:lnTo>
                <a:lnTo>
                  <a:pt x="18964" y="49472"/>
                </a:lnTo>
                <a:lnTo>
                  <a:pt x="23087" y="56480"/>
                </a:lnTo>
                <a:lnTo>
                  <a:pt x="27209" y="63901"/>
                </a:lnTo>
                <a:lnTo>
                  <a:pt x="49884" y="101005"/>
                </a:lnTo>
                <a:lnTo>
                  <a:pt x="54419" y="108014"/>
                </a:lnTo>
                <a:lnTo>
                  <a:pt x="58954" y="114610"/>
                </a:lnTo>
                <a:lnTo>
                  <a:pt x="63489" y="121619"/>
                </a:lnTo>
                <a:lnTo>
                  <a:pt x="68024" y="127803"/>
                </a:lnTo>
                <a:lnTo>
                  <a:pt x="72146" y="134399"/>
                </a:lnTo>
                <a:lnTo>
                  <a:pt x="80392" y="145943"/>
                </a:lnTo>
                <a:lnTo>
                  <a:pt x="84102" y="151715"/>
                </a:lnTo>
                <a:lnTo>
                  <a:pt x="87813" y="156662"/>
                </a:lnTo>
                <a:lnTo>
                  <a:pt x="91523" y="162021"/>
                </a:lnTo>
                <a:lnTo>
                  <a:pt x="101417" y="175626"/>
                </a:lnTo>
                <a:lnTo>
                  <a:pt x="107189" y="183872"/>
                </a:lnTo>
                <a:lnTo>
                  <a:pt x="112961" y="191292"/>
                </a:lnTo>
                <a:lnTo>
                  <a:pt x="117908" y="197889"/>
                </a:lnTo>
                <a:lnTo>
                  <a:pt x="119969" y="200775"/>
                </a:lnTo>
                <a:lnTo>
                  <a:pt x="122443" y="203661"/>
                </a:lnTo>
                <a:lnTo>
                  <a:pt x="124504" y="206546"/>
                </a:lnTo>
                <a:lnTo>
                  <a:pt x="126566" y="209020"/>
                </a:lnTo>
                <a:lnTo>
                  <a:pt x="128215" y="211494"/>
                </a:lnTo>
                <a:lnTo>
                  <a:pt x="130276" y="213967"/>
                </a:lnTo>
                <a:lnTo>
                  <a:pt x="131925" y="216441"/>
                </a:lnTo>
                <a:lnTo>
                  <a:pt x="135223" y="220564"/>
                </a:lnTo>
                <a:lnTo>
                  <a:pt x="136460" y="222213"/>
                </a:lnTo>
                <a:lnTo>
                  <a:pt x="138109" y="224274"/>
                </a:lnTo>
                <a:lnTo>
                  <a:pt x="143057" y="230870"/>
                </a:lnTo>
                <a:lnTo>
                  <a:pt x="144293" y="232107"/>
                </a:lnTo>
                <a:lnTo>
                  <a:pt x="145530" y="233756"/>
                </a:lnTo>
                <a:lnTo>
                  <a:pt x="146355" y="234993"/>
                </a:lnTo>
                <a:lnTo>
                  <a:pt x="147591" y="236230"/>
                </a:lnTo>
                <a:lnTo>
                  <a:pt x="150065" y="239940"/>
                </a:lnTo>
                <a:lnTo>
                  <a:pt x="150890" y="240765"/>
                </a:lnTo>
                <a:lnTo>
                  <a:pt x="151714" y="242002"/>
                </a:lnTo>
                <a:lnTo>
                  <a:pt x="153363" y="243651"/>
                </a:lnTo>
                <a:lnTo>
                  <a:pt x="153775" y="244887"/>
                </a:lnTo>
                <a:lnTo>
                  <a:pt x="155425" y="246537"/>
                </a:lnTo>
                <a:lnTo>
                  <a:pt x="156249" y="248186"/>
                </a:lnTo>
                <a:lnTo>
                  <a:pt x="157074" y="248598"/>
                </a:lnTo>
                <a:lnTo>
                  <a:pt x="157898" y="250247"/>
                </a:lnTo>
                <a:lnTo>
                  <a:pt x="158723" y="250659"/>
                </a:lnTo>
                <a:lnTo>
                  <a:pt x="159135" y="251484"/>
                </a:lnTo>
                <a:lnTo>
                  <a:pt x="159547" y="251896"/>
                </a:lnTo>
                <a:lnTo>
                  <a:pt x="159959" y="252721"/>
                </a:lnTo>
                <a:lnTo>
                  <a:pt x="160372" y="253133"/>
                </a:lnTo>
                <a:lnTo>
                  <a:pt x="160784" y="253957"/>
                </a:lnTo>
                <a:lnTo>
                  <a:pt x="161609" y="254782"/>
                </a:lnTo>
                <a:lnTo>
                  <a:pt x="161609" y="255194"/>
                </a:lnTo>
                <a:lnTo>
                  <a:pt x="162021" y="255606"/>
                </a:lnTo>
                <a:lnTo>
                  <a:pt x="162433" y="256431"/>
                </a:lnTo>
                <a:lnTo>
                  <a:pt x="162845" y="256843"/>
                </a:lnTo>
              </a:path>
            </a:pathLst>
          </a:custGeom>
          <a:ln w="247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74538" y="4353791"/>
            <a:ext cx="5080" cy="26034"/>
          </a:xfrm>
          <a:custGeom>
            <a:avLst/>
            <a:gdLst/>
            <a:ahLst/>
            <a:cxnLst/>
            <a:rect l="l" t="t" r="r" b="b"/>
            <a:pathLst>
              <a:path w="5080" h="26035">
                <a:moveTo>
                  <a:pt x="0" y="0"/>
                </a:moveTo>
                <a:lnTo>
                  <a:pt x="0" y="412"/>
                </a:lnTo>
                <a:lnTo>
                  <a:pt x="824" y="1236"/>
                </a:lnTo>
                <a:lnTo>
                  <a:pt x="824" y="1649"/>
                </a:lnTo>
                <a:lnTo>
                  <a:pt x="1236" y="2061"/>
                </a:lnTo>
                <a:lnTo>
                  <a:pt x="1236" y="2473"/>
                </a:lnTo>
                <a:lnTo>
                  <a:pt x="1649" y="2473"/>
                </a:lnTo>
                <a:lnTo>
                  <a:pt x="1649" y="2885"/>
                </a:lnTo>
                <a:lnTo>
                  <a:pt x="2061" y="3298"/>
                </a:lnTo>
                <a:lnTo>
                  <a:pt x="2061" y="3710"/>
                </a:lnTo>
                <a:lnTo>
                  <a:pt x="2473" y="4122"/>
                </a:lnTo>
                <a:lnTo>
                  <a:pt x="2473" y="4534"/>
                </a:lnTo>
                <a:lnTo>
                  <a:pt x="2885" y="4534"/>
                </a:lnTo>
                <a:lnTo>
                  <a:pt x="2885" y="5359"/>
                </a:lnTo>
                <a:lnTo>
                  <a:pt x="3298" y="5359"/>
                </a:lnTo>
                <a:lnTo>
                  <a:pt x="3298" y="6184"/>
                </a:lnTo>
                <a:lnTo>
                  <a:pt x="3710" y="6596"/>
                </a:lnTo>
                <a:lnTo>
                  <a:pt x="3710" y="7420"/>
                </a:lnTo>
                <a:lnTo>
                  <a:pt x="4122" y="7420"/>
                </a:lnTo>
                <a:lnTo>
                  <a:pt x="4122" y="8657"/>
                </a:lnTo>
                <a:lnTo>
                  <a:pt x="4534" y="9069"/>
                </a:lnTo>
                <a:lnTo>
                  <a:pt x="4534" y="14429"/>
                </a:lnTo>
                <a:lnTo>
                  <a:pt x="4122" y="14841"/>
                </a:lnTo>
                <a:lnTo>
                  <a:pt x="4122" y="16078"/>
                </a:lnTo>
                <a:lnTo>
                  <a:pt x="3710" y="16490"/>
                </a:lnTo>
                <a:lnTo>
                  <a:pt x="3710" y="17727"/>
                </a:lnTo>
                <a:lnTo>
                  <a:pt x="3298" y="17727"/>
                </a:lnTo>
                <a:lnTo>
                  <a:pt x="3298" y="19376"/>
                </a:lnTo>
                <a:lnTo>
                  <a:pt x="2885" y="19376"/>
                </a:lnTo>
                <a:lnTo>
                  <a:pt x="2885" y="21025"/>
                </a:lnTo>
                <a:lnTo>
                  <a:pt x="2473" y="21438"/>
                </a:lnTo>
                <a:lnTo>
                  <a:pt x="2473" y="23911"/>
                </a:lnTo>
                <a:lnTo>
                  <a:pt x="2061" y="24323"/>
                </a:lnTo>
                <a:lnTo>
                  <a:pt x="2061" y="25972"/>
                </a:lnTo>
              </a:path>
            </a:pathLst>
          </a:custGeom>
          <a:ln w="247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35518" y="4779814"/>
            <a:ext cx="2169160" cy="1085215"/>
          </a:xfrm>
          <a:custGeom>
            <a:avLst/>
            <a:gdLst/>
            <a:ahLst/>
            <a:cxnLst/>
            <a:rect l="l" t="t" r="r" b="b"/>
            <a:pathLst>
              <a:path w="2169160" h="1085214">
                <a:moveTo>
                  <a:pt x="2168537" y="1085031"/>
                </a:moveTo>
                <a:lnTo>
                  <a:pt x="2168151" y="1021637"/>
                </a:lnTo>
                <a:lnTo>
                  <a:pt x="2156554" y="913791"/>
                </a:lnTo>
                <a:lnTo>
                  <a:pt x="2134135" y="807878"/>
                </a:lnTo>
                <a:lnTo>
                  <a:pt x="2101278" y="704284"/>
                </a:lnTo>
                <a:lnTo>
                  <a:pt x="2057984" y="604942"/>
                </a:lnTo>
                <a:lnTo>
                  <a:pt x="2005414" y="510239"/>
                </a:lnTo>
                <a:lnTo>
                  <a:pt x="1943179" y="421333"/>
                </a:lnTo>
                <a:lnTo>
                  <a:pt x="1872828" y="338613"/>
                </a:lnTo>
                <a:lnTo>
                  <a:pt x="1794358" y="264010"/>
                </a:lnTo>
                <a:lnTo>
                  <a:pt x="1708544" y="197137"/>
                </a:lnTo>
                <a:lnTo>
                  <a:pt x="1616932" y="139156"/>
                </a:lnTo>
                <a:lnTo>
                  <a:pt x="1519909" y="90838"/>
                </a:lnTo>
                <a:lnTo>
                  <a:pt x="1418246" y="52570"/>
                </a:lnTo>
                <a:lnTo>
                  <a:pt x="1313492" y="24352"/>
                </a:lnTo>
                <a:lnTo>
                  <a:pt x="1206418" y="6957"/>
                </a:lnTo>
                <a:lnTo>
                  <a:pt x="1098184" y="0"/>
                </a:lnTo>
                <a:lnTo>
                  <a:pt x="989951" y="4251"/>
                </a:lnTo>
                <a:lnTo>
                  <a:pt x="882490" y="18940"/>
                </a:lnTo>
                <a:lnTo>
                  <a:pt x="776962" y="44452"/>
                </a:lnTo>
                <a:lnTo>
                  <a:pt x="674527" y="80401"/>
                </a:lnTo>
                <a:lnTo>
                  <a:pt x="576344" y="126400"/>
                </a:lnTo>
                <a:lnTo>
                  <a:pt x="483185" y="182062"/>
                </a:lnTo>
                <a:lnTo>
                  <a:pt x="396212" y="246615"/>
                </a:lnTo>
                <a:lnTo>
                  <a:pt x="315810" y="319672"/>
                </a:lnTo>
                <a:lnTo>
                  <a:pt x="243139" y="400073"/>
                </a:lnTo>
                <a:lnTo>
                  <a:pt x="178972" y="487433"/>
                </a:lnTo>
                <a:lnTo>
                  <a:pt x="123695" y="580976"/>
                </a:lnTo>
                <a:lnTo>
                  <a:pt x="78469" y="679545"/>
                </a:lnTo>
                <a:lnTo>
                  <a:pt x="42906" y="781980"/>
                </a:lnTo>
                <a:lnTo>
                  <a:pt x="17781" y="887506"/>
                </a:lnTo>
                <a:lnTo>
                  <a:pt x="3478" y="994966"/>
                </a:lnTo>
                <a:lnTo>
                  <a:pt x="0" y="1085031"/>
                </a:lnTo>
              </a:path>
            </a:pathLst>
          </a:custGeom>
          <a:ln w="773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35131" y="5816141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-17394" y="24352"/>
                </a:moveTo>
                <a:lnTo>
                  <a:pt x="17394" y="24352"/>
                </a:lnTo>
              </a:path>
            </a:pathLst>
          </a:custGeom>
          <a:ln w="487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77845" y="5322523"/>
            <a:ext cx="1084580" cy="542925"/>
          </a:xfrm>
          <a:custGeom>
            <a:avLst/>
            <a:gdLst/>
            <a:ahLst/>
            <a:cxnLst/>
            <a:rect l="l" t="t" r="r" b="b"/>
            <a:pathLst>
              <a:path w="1084579" h="542925">
                <a:moveTo>
                  <a:pt x="1084268" y="542322"/>
                </a:moveTo>
                <a:lnTo>
                  <a:pt x="1084268" y="510625"/>
                </a:lnTo>
                <a:lnTo>
                  <a:pt x="1078470" y="456895"/>
                </a:lnTo>
                <a:lnTo>
                  <a:pt x="1067260" y="403552"/>
                </a:lnTo>
                <a:lnTo>
                  <a:pt x="1050639" y="352142"/>
                </a:lnTo>
                <a:lnTo>
                  <a:pt x="1028992" y="302278"/>
                </a:lnTo>
                <a:lnTo>
                  <a:pt x="1002707" y="254733"/>
                </a:lnTo>
                <a:lnTo>
                  <a:pt x="971783" y="210280"/>
                </a:lnTo>
                <a:lnTo>
                  <a:pt x="936607" y="169306"/>
                </a:lnTo>
                <a:lnTo>
                  <a:pt x="897179" y="131811"/>
                </a:lnTo>
                <a:lnTo>
                  <a:pt x="854272" y="98568"/>
                </a:lnTo>
                <a:lnTo>
                  <a:pt x="808659" y="69578"/>
                </a:lnTo>
                <a:lnTo>
                  <a:pt x="759954" y="45225"/>
                </a:lnTo>
                <a:lnTo>
                  <a:pt x="709316" y="25898"/>
                </a:lnTo>
                <a:lnTo>
                  <a:pt x="656746" y="11982"/>
                </a:lnTo>
                <a:lnTo>
                  <a:pt x="603402" y="3092"/>
                </a:lnTo>
                <a:lnTo>
                  <a:pt x="549285" y="0"/>
                </a:lnTo>
                <a:lnTo>
                  <a:pt x="495168" y="1932"/>
                </a:lnTo>
                <a:lnTo>
                  <a:pt x="441438" y="9277"/>
                </a:lnTo>
                <a:lnTo>
                  <a:pt x="388481" y="22033"/>
                </a:lnTo>
                <a:lnTo>
                  <a:pt x="337456" y="40200"/>
                </a:lnTo>
                <a:lnTo>
                  <a:pt x="288365" y="63006"/>
                </a:lnTo>
                <a:lnTo>
                  <a:pt x="241592" y="90838"/>
                </a:lnTo>
                <a:lnTo>
                  <a:pt x="198299" y="122921"/>
                </a:lnTo>
                <a:lnTo>
                  <a:pt x="158098" y="159643"/>
                </a:lnTo>
                <a:lnTo>
                  <a:pt x="121762" y="199843"/>
                </a:lnTo>
                <a:lnTo>
                  <a:pt x="89679" y="243523"/>
                </a:lnTo>
                <a:lnTo>
                  <a:pt x="61847" y="290295"/>
                </a:lnTo>
                <a:lnTo>
                  <a:pt x="39427" y="339386"/>
                </a:lnTo>
                <a:lnTo>
                  <a:pt x="21646" y="390796"/>
                </a:lnTo>
                <a:lnTo>
                  <a:pt x="8890" y="443366"/>
                </a:lnTo>
                <a:lnTo>
                  <a:pt x="1932" y="497096"/>
                </a:lnTo>
                <a:lnTo>
                  <a:pt x="0" y="542322"/>
                </a:lnTo>
              </a:path>
            </a:pathLst>
          </a:custGeom>
          <a:ln w="773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77845" y="5816141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-17394" y="24352"/>
                </a:moveTo>
                <a:lnTo>
                  <a:pt x="17394" y="24352"/>
                </a:lnTo>
              </a:path>
            </a:pathLst>
          </a:custGeom>
          <a:ln w="487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20559" y="5816141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-17394" y="24352"/>
                </a:moveTo>
                <a:lnTo>
                  <a:pt x="17394" y="24352"/>
                </a:lnTo>
              </a:path>
            </a:pathLst>
          </a:custGeom>
          <a:ln w="487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78232" y="5322523"/>
            <a:ext cx="1085215" cy="542925"/>
          </a:xfrm>
          <a:custGeom>
            <a:avLst/>
            <a:gdLst/>
            <a:ahLst/>
            <a:cxnLst/>
            <a:rect l="l" t="t" r="r" b="b"/>
            <a:pathLst>
              <a:path w="1085214" h="542925">
                <a:moveTo>
                  <a:pt x="1084655" y="542322"/>
                </a:moveTo>
                <a:lnTo>
                  <a:pt x="1081949" y="488206"/>
                </a:lnTo>
                <a:lnTo>
                  <a:pt x="1073832" y="434476"/>
                </a:lnTo>
                <a:lnTo>
                  <a:pt x="1060689" y="381906"/>
                </a:lnTo>
                <a:lnTo>
                  <a:pt x="1041748" y="330882"/>
                </a:lnTo>
                <a:lnTo>
                  <a:pt x="1018169" y="282177"/>
                </a:lnTo>
                <a:lnTo>
                  <a:pt x="989951" y="236178"/>
                </a:lnTo>
                <a:lnTo>
                  <a:pt x="957094" y="192885"/>
                </a:lnTo>
                <a:lnTo>
                  <a:pt x="920372" y="153071"/>
                </a:lnTo>
                <a:lnTo>
                  <a:pt x="879398" y="117509"/>
                </a:lnTo>
                <a:lnTo>
                  <a:pt x="835331" y="85812"/>
                </a:lnTo>
                <a:lnTo>
                  <a:pt x="788172" y="58754"/>
                </a:lnTo>
                <a:lnTo>
                  <a:pt x="738694" y="36721"/>
                </a:lnTo>
                <a:lnTo>
                  <a:pt x="687283" y="19713"/>
                </a:lnTo>
                <a:lnTo>
                  <a:pt x="634326" y="7730"/>
                </a:lnTo>
                <a:lnTo>
                  <a:pt x="580596" y="1159"/>
                </a:lnTo>
                <a:lnTo>
                  <a:pt x="526479" y="0"/>
                </a:lnTo>
                <a:lnTo>
                  <a:pt x="472362" y="4251"/>
                </a:lnTo>
                <a:lnTo>
                  <a:pt x="419018" y="13915"/>
                </a:lnTo>
                <a:lnTo>
                  <a:pt x="366834" y="28990"/>
                </a:lnTo>
                <a:lnTo>
                  <a:pt x="316196" y="49091"/>
                </a:lnTo>
                <a:lnTo>
                  <a:pt x="268264" y="73830"/>
                </a:lnTo>
                <a:lnTo>
                  <a:pt x="222652" y="103594"/>
                </a:lnTo>
                <a:lnTo>
                  <a:pt x="180518" y="137609"/>
                </a:lnTo>
                <a:lnTo>
                  <a:pt x="141863" y="175877"/>
                </a:lnTo>
                <a:lnTo>
                  <a:pt x="107460" y="217624"/>
                </a:lnTo>
                <a:lnTo>
                  <a:pt x="77309" y="262463"/>
                </a:lnTo>
                <a:lnTo>
                  <a:pt x="51410" y="310395"/>
                </a:lnTo>
                <a:lnTo>
                  <a:pt x="30923" y="360646"/>
                </a:lnTo>
                <a:lnTo>
                  <a:pt x="15461" y="412443"/>
                </a:lnTo>
                <a:lnTo>
                  <a:pt x="5025" y="465786"/>
                </a:lnTo>
                <a:lnTo>
                  <a:pt x="0" y="519902"/>
                </a:lnTo>
                <a:lnTo>
                  <a:pt x="386" y="542322"/>
                </a:lnTo>
              </a:path>
            </a:pathLst>
          </a:custGeom>
          <a:ln w="773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62887" y="5816141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-17394" y="24352"/>
                </a:moveTo>
                <a:lnTo>
                  <a:pt x="17394" y="24352"/>
                </a:lnTo>
              </a:path>
            </a:pathLst>
          </a:custGeom>
          <a:ln w="487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35904" y="4780201"/>
            <a:ext cx="2169795" cy="1085215"/>
          </a:xfrm>
          <a:custGeom>
            <a:avLst/>
            <a:gdLst/>
            <a:ahLst/>
            <a:cxnLst/>
            <a:rect l="l" t="t" r="r" b="b"/>
            <a:pathLst>
              <a:path w="2169795" h="1085214">
                <a:moveTo>
                  <a:pt x="2169697" y="1084644"/>
                </a:moveTo>
                <a:lnTo>
                  <a:pt x="2164285" y="976412"/>
                </a:lnTo>
                <a:lnTo>
                  <a:pt x="2148050" y="868952"/>
                </a:lnTo>
                <a:lnTo>
                  <a:pt x="2121378" y="763812"/>
                </a:lnTo>
                <a:lnTo>
                  <a:pt x="2083883" y="662151"/>
                </a:lnTo>
                <a:lnTo>
                  <a:pt x="2036724" y="564355"/>
                </a:lnTo>
                <a:lnTo>
                  <a:pt x="1980288" y="471971"/>
                </a:lnTo>
                <a:lnTo>
                  <a:pt x="1914575" y="385771"/>
                </a:lnTo>
                <a:lnTo>
                  <a:pt x="1840744" y="306143"/>
                </a:lnTo>
                <a:lnTo>
                  <a:pt x="1759182" y="234632"/>
                </a:lnTo>
                <a:lnTo>
                  <a:pt x="1670663" y="171625"/>
                </a:lnTo>
                <a:lnTo>
                  <a:pt x="1576731" y="117509"/>
                </a:lnTo>
                <a:lnTo>
                  <a:pt x="1477775" y="73443"/>
                </a:lnTo>
                <a:lnTo>
                  <a:pt x="1374953" y="39041"/>
                </a:lnTo>
                <a:lnTo>
                  <a:pt x="1269039" y="15461"/>
                </a:lnTo>
                <a:lnTo>
                  <a:pt x="1161192" y="2319"/>
                </a:lnTo>
                <a:lnTo>
                  <a:pt x="1052958" y="0"/>
                </a:lnTo>
                <a:lnTo>
                  <a:pt x="944724" y="8503"/>
                </a:lnTo>
                <a:lnTo>
                  <a:pt x="838037" y="27831"/>
                </a:lnTo>
                <a:lnTo>
                  <a:pt x="733669" y="57981"/>
                </a:lnTo>
                <a:lnTo>
                  <a:pt x="632780" y="98182"/>
                </a:lnTo>
                <a:lnTo>
                  <a:pt x="536529" y="148046"/>
                </a:lnTo>
                <a:lnTo>
                  <a:pt x="445690" y="207574"/>
                </a:lnTo>
                <a:lnTo>
                  <a:pt x="361422" y="275606"/>
                </a:lnTo>
                <a:lnTo>
                  <a:pt x="284113" y="351755"/>
                </a:lnTo>
                <a:lnTo>
                  <a:pt x="214921" y="435249"/>
                </a:lnTo>
                <a:lnTo>
                  <a:pt x="154619" y="525314"/>
                </a:lnTo>
                <a:lnTo>
                  <a:pt x="103208" y="620790"/>
                </a:lnTo>
                <a:lnTo>
                  <a:pt x="61847" y="721292"/>
                </a:lnTo>
                <a:lnTo>
                  <a:pt x="30923" y="824886"/>
                </a:lnTo>
                <a:lnTo>
                  <a:pt x="10050" y="931572"/>
                </a:lnTo>
                <a:lnTo>
                  <a:pt x="0" y="1039418"/>
                </a:lnTo>
                <a:lnTo>
                  <a:pt x="773" y="1084644"/>
                </a:lnTo>
              </a:path>
            </a:pathLst>
          </a:custGeom>
          <a:ln w="773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05215" y="5846678"/>
            <a:ext cx="635" cy="18415"/>
          </a:xfrm>
          <a:custGeom>
            <a:avLst/>
            <a:gdLst/>
            <a:ahLst/>
            <a:cxnLst/>
            <a:rect l="l" t="t" r="r" b="b"/>
            <a:pathLst>
              <a:path w="635" h="18414">
                <a:moveTo>
                  <a:pt x="0" y="18167"/>
                </a:moveTo>
                <a:lnTo>
                  <a:pt x="386" y="0"/>
                </a:lnTo>
              </a:path>
            </a:pathLst>
          </a:custGeom>
          <a:ln w="773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05601" y="5816141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-17394" y="24352"/>
                </a:moveTo>
                <a:lnTo>
                  <a:pt x="17394" y="24352"/>
                </a:lnTo>
              </a:path>
            </a:pathLst>
          </a:custGeom>
          <a:ln w="487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20559" y="5864846"/>
            <a:ext cx="1085215" cy="0"/>
          </a:xfrm>
          <a:custGeom>
            <a:avLst/>
            <a:gdLst/>
            <a:ahLst/>
            <a:cxnLst/>
            <a:rect l="l" t="t" r="r" b="b"/>
            <a:pathLst>
              <a:path w="1085214">
                <a:moveTo>
                  <a:pt x="0" y="0"/>
                </a:moveTo>
                <a:lnTo>
                  <a:pt x="1085042" y="0"/>
                </a:lnTo>
              </a:path>
            </a:pathLst>
          </a:custGeom>
          <a:ln w="773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120559" y="5322137"/>
            <a:ext cx="939800" cy="542925"/>
          </a:xfrm>
          <a:custGeom>
            <a:avLst/>
            <a:gdLst/>
            <a:ahLst/>
            <a:cxnLst/>
            <a:rect l="l" t="t" r="r" b="b"/>
            <a:pathLst>
              <a:path w="939800" h="542925">
                <a:moveTo>
                  <a:pt x="0" y="542708"/>
                </a:moveTo>
                <a:lnTo>
                  <a:pt x="939699" y="0"/>
                </a:lnTo>
              </a:path>
            </a:pathLst>
          </a:custGeom>
          <a:ln w="773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20559" y="4925155"/>
            <a:ext cx="542925" cy="939800"/>
          </a:xfrm>
          <a:custGeom>
            <a:avLst/>
            <a:gdLst/>
            <a:ahLst/>
            <a:cxnLst/>
            <a:rect l="l" t="t" r="r" b="b"/>
            <a:pathLst>
              <a:path w="542925" h="939800">
                <a:moveTo>
                  <a:pt x="0" y="939690"/>
                </a:moveTo>
                <a:lnTo>
                  <a:pt x="542327" y="0"/>
                </a:lnTo>
              </a:path>
            </a:pathLst>
          </a:custGeom>
          <a:ln w="773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20559" y="4779814"/>
            <a:ext cx="0" cy="1085215"/>
          </a:xfrm>
          <a:custGeom>
            <a:avLst/>
            <a:gdLst/>
            <a:ahLst/>
            <a:cxnLst/>
            <a:rect l="l" t="t" r="r" b="b"/>
            <a:pathLst>
              <a:path h="1085214">
                <a:moveTo>
                  <a:pt x="0" y="1085031"/>
                </a:moveTo>
                <a:lnTo>
                  <a:pt x="0" y="0"/>
                </a:lnTo>
              </a:path>
            </a:pathLst>
          </a:custGeom>
          <a:ln w="773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77845" y="4925155"/>
            <a:ext cx="542925" cy="939800"/>
          </a:xfrm>
          <a:custGeom>
            <a:avLst/>
            <a:gdLst/>
            <a:ahLst/>
            <a:cxnLst/>
            <a:rect l="l" t="t" r="r" b="b"/>
            <a:pathLst>
              <a:path w="542925" h="939800">
                <a:moveTo>
                  <a:pt x="542714" y="939690"/>
                </a:moveTo>
                <a:lnTo>
                  <a:pt x="0" y="0"/>
                </a:lnTo>
              </a:path>
            </a:pathLst>
          </a:custGeom>
          <a:ln w="773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80473" y="5322137"/>
            <a:ext cx="940435" cy="542925"/>
          </a:xfrm>
          <a:custGeom>
            <a:avLst/>
            <a:gdLst/>
            <a:ahLst/>
            <a:cxnLst/>
            <a:rect l="l" t="t" r="r" b="b"/>
            <a:pathLst>
              <a:path w="940435" h="542925">
                <a:moveTo>
                  <a:pt x="940086" y="542708"/>
                </a:moveTo>
                <a:lnTo>
                  <a:pt x="0" y="0"/>
                </a:lnTo>
              </a:path>
            </a:pathLst>
          </a:custGeom>
          <a:ln w="773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35131" y="5864846"/>
            <a:ext cx="1085850" cy="0"/>
          </a:xfrm>
          <a:custGeom>
            <a:avLst/>
            <a:gdLst/>
            <a:ahLst/>
            <a:cxnLst/>
            <a:rect l="l" t="t" r="r" b="b"/>
            <a:pathLst>
              <a:path w="1085850">
                <a:moveTo>
                  <a:pt x="1085428" y="0"/>
                </a:moveTo>
                <a:lnTo>
                  <a:pt x="0" y="0"/>
                </a:lnTo>
              </a:path>
            </a:pathLst>
          </a:custGeom>
          <a:ln w="773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20559" y="5864846"/>
            <a:ext cx="1085215" cy="0"/>
          </a:xfrm>
          <a:custGeom>
            <a:avLst/>
            <a:gdLst/>
            <a:ahLst/>
            <a:cxnLst/>
            <a:rect l="l" t="t" r="r" b="b"/>
            <a:pathLst>
              <a:path w="1085214">
                <a:moveTo>
                  <a:pt x="0" y="0"/>
                </a:moveTo>
                <a:lnTo>
                  <a:pt x="1085042" y="0"/>
                </a:lnTo>
              </a:path>
            </a:pathLst>
          </a:custGeom>
          <a:ln w="773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120559" y="5322137"/>
            <a:ext cx="939800" cy="542925"/>
          </a:xfrm>
          <a:custGeom>
            <a:avLst/>
            <a:gdLst/>
            <a:ahLst/>
            <a:cxnLst/>
            <a:rect l="l" t="t" r="r" b="b"/>
            <a:pathLst>
              <a:path w="939800" h="542925">
                <a:moveTo>
                  <a:pt x="0" y="542708"/>
                </a:moveTo>
                <a:lnTo>
                  <a:pt x="939699" y="0"/>
                </a:lnTo>
              </a:path>
            </a:pathLst>
          </a:custGeom>
          <a:ln w="773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93617" y="5824645"/>
            <a:ext cx="5080" cy="40005"/>
          </a:xfrm>
          <a:custGeom>
            <a:avLst/>
            <a:gdLst/>
            <a:ahLst/>
            <a:cxnLst/>
            <a:rect l="l" t="t" r="r" b="b"/>
            <a:pathLst>
              <a:path w="5080" h="40004">
                <a:moveTo>
                  <a:pt x="5025" y="39814"/>
                </a:moveTo>
                <a:lnTo>
                  <a:pt x="5025" y="32856"/>
                </a:lnTo>
                <a:lnTo>
                  <a:pt x="4638" y="32469"/>
                </a:lnTo>
                <a:lnTo>
                  <a:pt x="4638" y="22806"/>
                </a:lnTo>
                <a:lnTo>
                  <a:pt x="4252" y="22419"/>
                </a:lnTo>
                <a:lnTo>
                  <a:pt x="4252" y="16621"/>
                </a:lnTo>
                <a:lnTo>
                  <a:pt x="3865" y="16234"/>
                </a:lnTo>
                <a:lnTo>
                  <a:pt x="3865" y="12755"/>
                </a:lnTo>
                <a:lnTo>
                  <a:pt x="3478" y="12369"/>
                </a:lnTo>
                <a:lnTo>
                  <a:pt x="3478" y="9663"/>
                </a:lnTo>
                <a:lnTo>
                  <a:pt x="3092" y="9277"/>
                </a:lnTo>
                <a:lnTo>
                  <a:pt x="3092" y="7730"/>
                </a:lnTo>
                <a:lnTo>
                  <a:pt x="2705" y="7344"/>
                </a:lnTo>
                <a:lnTo>
                  <a:pt x="2705" y="6184"/>
                </a:lnTo>
                <a:lnTo>
                  <a:pt x="2319" y="5798"/>
                </a:lnTo>
                <a:lnTo>
                  <a:pt x="2319" y="4638"/>
                </a:lnTo>
                <a:lnTo>
                  <a:pt x="1932" y="4251"/>
                </a:lnTo>
                <a:lnTo>
                  <a:pt x="1932" y="3478"/>
                </a:lnTo>
                <a:lnTo>
                  <a:pt x="1546" y="3092"/>
                </a:lnTo>
                <a:lnTo>
                  <a:pt x="1546" y="2705"/>
                </a:lnTo>
                <a:lnTo>
                  <a:pt x="1159" y="2319"/>
                </a:lnTo>
                <a:lnTo>
                  <a:pt x="1159" y="1932"/>
                </a:lnTo>
                <a:lnTo>
                  <a:pt x="773" y="1546"/>
                </a:lnTo>
                <a:lnTo>
                  <a:pt x="773" y="773"/>
                </a:lnTo>
                <a:lnTo>
                  <a:pt x="386" y="773"/>
                </a:lnTo>
                <a:lnTo>
                  <a:pt x="386" y="386"/>
                </a:lnTo>
                <a:lnTo>
                  <a:pt x="0" y="0"/>
                </a:lnTo>
              </a:path>
            </a:pathLst>
          </a:custGeom>
          <a:ln w="23192">
            <a:solidFill>
              <a:srgbClr val="0000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65013" y="5793721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10" h="31114">
                <a:moveTo>
                  <a:pt x="28604" y="30923"/>
                </a:moveTo>
                <a:lnTo>
                  <a:pt x="28604" y="30537"/>
                </a:lnTo>
                <a:lnTo>
                  <a:pt x="27831" y="29763"/>
                </a:lnTo>
                <a:lnTo>
                  <a:pt x="27831" y="29377"/>
                </a:lnTo>
                <a:lnTo>
                  <a:pt x="26671" y="28217"/>
                </a:lnTo>
                <a:lnTo>
                  <a:pt x="26671" y="27831"/>
                </a:lnTo>
                <a:lnTo>
                  <a:pt x="26285" y="27831"/>
                </a:lnTo>
                <a:lnTo>
                  <a:pt x="25898" y="27444"/>
                </a:lnTo>
                <a:lnTo>
                  <a:pt x="25898" y="27058"/>
                </a:lnTo>
                <a:lnTo>
                  <a:pt x="25512" y="27058"/>
                </a:lnTo>
                <a:lnTo>
                  <a:pt x="23966" y="25511"/>
                </a:lnTo>
                <a:lnTo>
                  <a:pt x="23579" y="25511"/>
                </a:lnTo>
                <a:lnTo>
                  <a:pt x="22806" y="24738"/>
                </a:lnTo>
                <a:lnTo>
                  <a:pt x="22419" y="24738"/>
                </a:lnTo>
                <a:lnTo>
                  <a:pt x="22033" y="24352"/>
                </a:lnTo>
                <a:lnTo>
                  <a:pt x="21646" y="24352"/>
                </a:lnTo>
                <a:lnTo>
                  <a:pt x="21260" y="23965"/>
                </a:lnTo>
                <a:lnTo>
                  <a:pt x="20873" y="23965"/>
                </a:lnTo>
                <a:lnTo>
                  <a:pt x="20487" y="23579"/>
                </a:lnTo>
                <a:lnTo>
                  <a:pt x="20100" y="23579"/>
                </a:lnTo>
                <a:lnTo>
                  <a:pt x="19713" y="23192"/>
                </a:lnTo>
                <a:lnTo>
                  <a:pt x="19327" y="23192"/>
                </a:lnTo>
                <a:lnTo>
                  <a:pt x="18940" y="22806"/>
                </a:lnTo>
                <a:lnTo>
                  <a:pt x="18167" y="22806"/>
                </a:lnTo>
                <a:lnTo>
                  <a:pt x="17781" y="22419"/>
                </a:lnTo>
                <a:lnTo>
                  <a:pt x="17008" y="22419"/>
                </a:lnTo>
                <a:lnTo>
                  <a:pt x="16621" y="22033"/>
                </a:lnTo>
                <a:lnTo>
                  <a:pt x="15461" y="22033"/>
                </a:lnTo>
                <a:lnTo>
                  <a:pt x="15075" y="21646"/>
                </a:lnTo>
                <a:lnTo>
                  <a:pt x="14302" y="21646"/>
                </a:lnTo>
                <a:lnTo>
                  <a:pt x="13915" y="21259"/>
                </a:lnTo>
                <a:lnTo>
                  <a:pt x="12756" y="21259"/>
                </a:lnTo>
                <a:lnTo>
                  <a:pt x="12369" y="20873"/>
                </a:lnTo>
                <a:lnTo>
                  <a:pt x="10823" y="20873"/>
                </a:lnTo>
                <a:lnTo>
                  <a:pt x="10436" y="20486"/>
                </a:lnTo>
                <a:lnTo>
                  <a:pt x="9277" y="20486"/>
                </a:lnTo>
                <a:lnTo>
                  <a:pt x="8890" y="20100"/>
                </a:lnTo>
                <a:lnTo>
                  <a:pt x="7730" y="20100"/>
                </a:lnTo>
                <a:lnTo>
                  <a:pt x="7730" y="19713"/>
                </a:lnTo>
                <a:lnTo>
                  <a:pt x="6957" y="19713"/>
                </a:lnTo>
                <a:lnTo>
                  <a:pt x="6571" y="19327"/>
                </a:lnTo>
                <a:lnTo>
                  <a:pt x="5411" y="19327"/>
                </a:lnTo>
                <a:lnTo>
                  <a:pt x="5411" y="18940"/>
                </a:lnTo>
                <a:lnTo>
                  <a:pt x="5025" y="18940"/>
                </a:lnTo>
                <a:lnTo>
                  <a:pt x="4638" y="18554"/>
                </a:lnTo>
                <a:lnTo>
                  <a:pt x="4252" y="18554"/>
                </a:lnTo>
                <a:lnTo>
                  <a:pt x="3865" y="18167"/>
                </a:lnTo>
                <a:lnTo>
                  <a:pt x="3478" y="18167"/>
                </a:lnTo>
                <a:lnTo>
                  <a:pt x="2319" y="17007"/>
                </a:lnTo>
                <a:lnTo>
                  <a:pt x="1932" y="17007"/>
                </a:lnTo>
                <a:lnTo>
                  <a:pt x="1932" y="16621"/>
                </a:lnTo>
                <a:lnTo>
                  <a:pt x="1159" y="15848"/>
                </a:lnTo>
                <a:lnTo>
                  <a:pt x="1159" y="15461"/>
                </a:lnTo>
                <a:lnTo>
                  <a:pt x="773" y="15075"/>
                </a:lnTo>
                <a:lnTo>
                  <a:pt x="773" y="14688"/>
                </a:lnTo>
                <a:lnTo>
                  <a:pt x="386" y="14302"/>
                </a:lnTo>
                <a:lnTo>
                  <a:pt x="386" y="13142"/>
                </a:lnTo>
                <a:lnTo>
                  <a:pt x="0" y="12755"/>
                </a:lnTo>
                <a:lnTo>
                  <a:pt x="0" y="5411"/>
                </a:lnTo>
                <a:lnTo>
                  <a:pt x="386" y="4638"/>
                </a:lnTo>
                <a:lnTo>
                  <a:pt x="386" y="3092"/>
                </a:lnTo>
                <a:lnTo>
                  <a:pt x="773" y="1932"/>
                </a:lnTo>
                <a:lnTo>
                  <a:pt x="773" y="1159"/>
                </a:lnTo>
                <a:lnTo>
                  <a:pt x="1159" y="0"/>
                </a:lnTo>
              </a:path>
            </a:pathLst>
          </a:custGeom>
          <a:ln w="23192">
            <a:solidFill>
              <a:srgbClr val="0000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140274" y="5518115"/>
            <a:ext cx="80010" cy="276225"/>
          </a:xfrm>
          <a:custGeom>
            <a:avLst/>
            <a:gdLst/>
            <a:ahLst/>
            <a:cxnLst/>
            <a:rect l="l" t="t" r="r" b="b"/>
            <a:pathLst>
              <a:path w="80010" h="276225">
                <a:moveTo>
                  <a:pt x="25898" y="275606"/>
                </a:moveTo>
                <a:lnTo>
                  <a:pt x="25898" y="274833"/>
                </a:lnTo>
                <a:lnTo>
                  <a:pt x="26285" y="273673"/>
                </a:lnTo>
                <a:lnTo>
                  <a:pt x="26285" y="272514"/>
                </a:lnTo>
                <a:lnTo>
                  <a:pt x="26671" y="271741"/>
                </a:lnTo>
                <a:lnTo>
                  <a:pt x="27058" y="270581"/>
                </a:lnTo>
                <a:lnTo>
                  <a:pt x="27058" y="269035"/>
                </a:lnTo>
                <a:lnTo>
                  <a:pt x="27831" y="266715"/>
                </a:lnTo>
                <a:lnTo>
                  <a:pt x="30150" y="257438"/>
                </a:lnTo>
                <a:lnTo>
                  <a:pt x="30537" y="255506"/>
                </a:lnTo>
                <a:lnTo>
                  <a:pt x="31310" y="253573"/>
                </a:lnTo>
                <a:lnTo>
                  <a:pt x="31696" y="251640"/>
                </a:lnTo>
                <a:lnTo>
                  <a:pt x="32470" y="249707"/>
                </a:lnTo>
                <a:lnTo>
                  <a:pt x="32856" y="247388"/>
                </a:lnTo>
                <a:lnTo>
                  <a:pt x="33629" y="245069"/>
                </a:lnTo>
                <a:lnTo>
                  <a:pt x="34016" y="242750"/>
                </a:lnTo>
                <a:lnTo>
                  <a:pt x="34789" y="240430"/>
                </a:lnTo>
                <a:lnTo>
                  <a:pt x="37881" y="229607"/>
                </a:lnTo>
                <a:lnTo>
                  <a:pt x="38654" y="226515"/>
                </a:lnTo>
                <a:lnTo>
                  <a:pt x="39814" y="223036"/>
                </a:lnTo>
                <a:lnTo>
                  <a:pt x="40587" y="219943"/>
                </a:lnTo>
                <a:lnTo>
                  <a:pt x="41747" y="216465"/>
                </a:lnTo>
                <a:lnTo>
                  <a:pt x="42520" y="212599"/>
                </a:lnTo>
                <a:lnTo>
                  <a:pt x="43679" y="209120"/>
                </a:lnTo>
                <a:lnTo>
                  <a:pt x="44839" y="204868"/>
                </a:lnTo>
                <a:lnTo>
                  <a:pt x="45612" y="201003"/>
                </a:lnTo>
                <a:lnTo>
                  <a:pt x="46772" y="196751"/>
                </a:lnTo>
                <a:lnTo>
                  <a:pt x="48318" y="192112"/>
                </a:lnTo>
                <a:lnTo>
                  <a:pt x="49478" y="187474"/>
                </a:lnTo>
                <a:lnTo>
                  <a:pt x="51797" y="177424"/>
                </a:lnTo>
                <a:lnTo>
                  <a:pt x="53343" y="172398"/>
                </a:lnTo>
                <a:lnTo>
                  <a:pt x="54503" y="166600"/>
                </a:lnTo>
                <a:lnTo>
                  <a:pt x="56049" y="161189"/>
                </a:lnTo>
                <a:lnTo>
                  <a:pt x="57595" y="155004"/>
                </a:lnTo>
                <a:lnTo>
                  <a:pt x="59141" y="149206"/>
                </a:lnTo>
                <a:lnTo>
                  <a:pt x="60301" y="142635"/>
                </a:lnTo>
                <a:lnTo>
                  <a:pt x="61847" y="136450"/>
                </a:lnTo>
                <a:lnTo>
                  <a:pt x="63393" y="129492"/>
                </a:lnTo>
                <a:lnTo>
                  <a:pt x="64940" y="122921"/>
                </a:lnTo>
                <a:lnTo>
                  <a:pt x="66486" y="115963"/>
                </a:lnTo>
                <a:lnTo>
                  <a:pt x="69578" y="101274"/>
                </a:lnTo>
                <a:lnTo>
                  <a:pt x="70738" y="93930"/>
                </a:lnTo>
                <a:lnTo>
                  <a:pt x="72284" y="86586"/>
                </a:lnTo>
                <a:lnTo>
                  <a:pt x="76923" y="57208"/>
                </a:lnTo>
                <a:lnTo>
                  <a:pt x="78469" y="43293"/>
                </a:lnTo>
                <a:lnTo>
                  <a:pt x="79242" y="36721"/>
                </a:lnTo>
                <a:lnTo>
                  <a:pt x="79629" y="30537"/>
                </a:lnTo>
                <a:lnTo>
                  <a:pt x="80015" y="24738"/>
                </a:lnTo>
                <a:lnTo>
                  <a:pt x="80015" y="14688"/>
                </a:lnTo>
                <a:lnTo>
                  <a:pt x="74603" y="0"/>
                </a:lnTo>
                <a:lnTo>
                  <a:pt x="73057" y="0"/>
                </a:lnTo>
                <a:lnTo>
                  <a:pt x="48705" y="37494"/>
                </a:lnTo>
                <a:lnTo>
                  <a:pt x="45999" y="44066"/>
                </a:lnTo>
                <a:lnTo>
                  <a:pt x="42906" y="50637"/>
                </a:lnTo>
                <a:lnTo>
                  <a:pt x="40201" y="57208"/>
                </a:lnTo>
                <a:lnTo>
                  <a:pt x="37495" y="64166"/>
                </a:lnTo>
                <a:lnTo>
                  <a:pt x="34789" y="70737"/>
                </a:lnTo>
                <a:lnTo>
                  <a:pt x="32470" y="77695"/>
                </a:lnTo>
                <a:lnTo>
                  <a:pt x="29764" y="84653"/>
                </a:lnTo>
                <a:lnTo>
                  <a:pt x="22806" y="105526"/>
                </a:lnTo>
                <a:lnTo>
                  <a:pt x="18167" y="118669"/>
                </a:lnTo>
                <a:lnTo>
                  <a:pt x="12369" y="137223"/>
                </a:lnTo>
                <a:lnTo>
                  <a:pt x="10436" y="143021"/>
                </a:lnTo>
                <a:lnTo>
                  <a:pt x="8890" y="148819"/>
                </a:lnTo>
                <a:lnTo>
                  <a:pt x="7344" y="154231"/>
                </a:lnTo>
                <a:lnTo>
                  <a:pt x="5411" y="159643"/>
                </a:lnTo>
                <a:lnTo>
                  <a:pt x="4252" y="164668"/>
                </a:lnTo>
                <a:lnTo>
                  <a:pt x="2705" y="169693"/>
                </a:lnTo>
                <a:lnTo>
                  <a:pt x="1159" y="174331"/>
                </a:lnTo>
                <a:lnTo>
                  <a:pt x="0" y="178970"/>
                </a:lnTo>
              </a:path>
            </a:pathLst>
          </a:custGeom>
          <a:ln w="23192">
            <a:solidFill>
              <a:srgbClr val="0000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073401" y="5685489"/>
            <a:ext cx="78469" cy="1260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99762" y="4973473"/>
            <a:ext cx="585470" cy="797560"/>
          </a:xfrm>
          <a:custGeom>
            <a:avLst/>
            <a:gdLst/>
            <a:ahLst/>
            <a:cxnLst/>
            <a:rect l="l" t="t" r="r" b="b"/>
            <a:pathLst>
              <a:path w="585469" h="797560">
                <a:moveTo>
                  <a:pt x="585234" y="797055"/>
                </a:moveTo>
                <a:lnTo>
                  <a:pt x="584074" y="794736"/>
                </a:lnTo>
                <a:lnTo>
                  <a:pt x="582528" y="792803"/>
                </a:lnTo>
                <a:lnTo>
                  <a:pt x="581369" y="790484"/>
                </a:lnTo>
                <a:lnTo>
                  <a:pt x="579822" y="788164"/>
                </a:lnTo>
                <a:lnTo>
                  <a:pt x="575184" y="780047"/>
                </a:lnTo>
                <a:lnTo>
                  <a:pt x="571318" y="773862"/>
                </a:lnTo>
                <a:lnTo>
                  <a:pt x="569386" y="770383"/>
                </a:lnTo>
                <a:lnTo>
                  <a:pt x="567066" y="766904"/>
                </a:lnTo>
                <a:lnTo>
                  <a:pt x="564747" y="763039"/>
                </a:lnTo>
                <a:lnTo>
                  <a:pt x="562428" y="758787"/>
                </a:lnTo>
                <a:lnTo>
                  <a:pt x="559722" y="754535"/>
                </a:lnTo>
                <a:lnTo>
                  <a:pt x="557016" y="749896"/>
                </a:lnTo>
                <a:lnTo>
                  <a:pt x="553924" y="745258"/>
                </a:lnTo>
                <a:lnTo>
                  <a:pt x="550831" y="739846"/>
                </a:lnTo>
                <a:lnTo>
                  <a:pt x="547352" y="734435"/>
                </a:lnTo>
                <a:lnTo>
                  <a:pt x="543873" y="728636"/>
                </a:lnTo>
                <a:lnTo>
                  <a:pt x="540008" y="722452"/>
                </a:lnTo>
                <a:lnTo>
                  <a:pt x="535756" y="715880"/>
                </a:lnTo>
                <a:lnTo>
                  <a:pt x="531504" y="708536"/>
                </a:lnTo>
                <a:lnTo>
                  <a:pt x="526479" y="700805"/>
                </a:lnTo>
                <a:lnTo>
                  <a:pt x="521454" y="692688"/>
                </a:lnTo>
                <a:lnTo>
                  <a:pt x="516042" y="684184"/>
                </a:lnTo>
                <a:lnTo>
                  <a:pt x="510244" y="674520"/>
                </a:lnTo>
                <a:lnTo>
                  <a:pt x="503672" y="664470"/>
                </a:lnTo>
                <a:lnTo>
                  <a:pt x="496714" y="653647"/>
                </a:lnTo>
                <a:lnTo>
                  <a:pt x="489370" y="642050"/>
                </a:lnTo>
                <a:lnTo>
                  <a:pt x="481639" y="629681"/>
                </a:lnTo>
                <a:lnTo>
                  <a:pt x="472748" y="616538"/>
                </a:lnTo>
                <a:lnTo>
                  <a:pt x="463471" y="601850"/>
                </a:lnTo>
                <a:lnTo>
                  <a:pt x="453421" y="586388"/>
                </a:lnTo>
                <a:lnTo>
                  <a:pt x="442211" y="569767"/>
                </a:lnTo>
                <a:lnTo>
                  <a:pt x="430615" y="551985"/>
                </a:lnTo>
                <a:lnTo>
                  <a:pt x="403943" y="512171"/>
                </a:lnTo>
                <a:lnTo>
                  <a:pt x="372632" y="466559"/>
                </a:lnTo>
                <a:lnTo>
                  <a:pt x="355238" y="441434"/>
                </a:lnTo>
                <a:lnTo>
                  <a:pt x="336683" y="414376"/>
                </a:lnTo>
                <a:lnTo>
                  <a:pt x="295709" y="356007"/>
                </a:lnTo>
                <a:lnTo>
                  <a:pt x="273289" y="324697"/>
                </a:lnTo>
                <a:lnTo>
                  <a:pt x="249710" y="291841"/>
                </a:lnTo>
                <a:lnTo>
                  <a:pt x="224971" y="258211"/>
                </a:lnTo>
                <a:lnTo>
                  <a:pt x="199459" y="224195"/>
                </a:lnTo>
                <a:lnTo>
                  <a:pt x="173560" y="189793"/>
                </a:lnTo>
                <a:lnTo>
                  <a:pt x="147275" y="155777"/>
                </a:lnTo>
                <a:lnTo>
                  <a:pt x="121762" y="123307"/>
                </a:lnTo>
                <a:lnTo>
                  <a:pt x="97023" y="92770"/>
                </a:lnTo>
                <a:lnTo>
                  <a:pt x="52570" y="41360"/>
                </a:lnTo>
                <a:lnTo>
                  <a:pt x="19327" y="8503"/>
                </a:lnTo>
                <a:lnTo>
                  <a:pt x="1932" y="0"/>
                </a:lnTo>
                <a:lnTo>
                  <a:pt x="0" y="5025"/>
                </a:lnTo>
                <a:lnTo>
                  <a:pt x="18554" y="55275"/>
                </a:lnTo>
                <a:lnTo>
                  <a:pt x="48318" y="110938"/>
                </a:lnTo>
                <a:lnTo>
                  <a:pt x="86586" y="176264"/>
                </a:lnTo>
                <a:lnTo>
                  <a:pt x="107460" y="210666"/>
                </a:lnTo>
                <a:lnTo>
                  <a:pt x="128720" y="244682"/>
                </a:lnTo>
                <a:lnTo>
                  <a:pt x="150367" y="278698"/>
                </a:lnTo>
                <a:lnTo>
                  <a:pt x="171627" y="311555"/>
                </a:lnTo>
                <a:lnTo>
                  <a:pt x="192501" y="343638"/>
                </a:lnTo>
                <a:lnTo>
                  <a:pt x="212988" y="374175"/>
                </a:lnTo>
                <a:lnTo>
                  <a:pt x="232315" y="403166"/>
                </a:lnTo>
                <a:lnTo>
                  <a:pt x="250870" y="430610"/>
                </a:lnTo>
                <a:lnTo>
                  <a:pt x="268651" y="456509"/>
                </a:lnTo>
                <a:lnTo>
                  <a:pt x="285272" y="480861"/>
                </a:lnTo>
                <a:lnTo>
                  <a:pt x="301121" y="503667"/>
                </a:lnTo>
                <a:lnTo>
                  <a:pt x="315810" y="524927"/>
                </a:lnTo>
                <a:lnTo>
                  <a:pt x="329725" y="544641"/>
                </a:lnTo>
                <a:lnTo>
                  <a:pt x="342868" y="563195"/>
                </a:lnTo>
                <a:lnTo>
                  <a:pt x="355238" y="580590"/>
                </a:lnTo>
                <a:lnTo>
                  <a:pt x="366448" y="596438"/>
                </a:lnTo>
                <a:lnTo>
                  <a:pt x="377271" y="611513"/>
                </a:lnTo>
                <a:lnTo>
                  <a:pt x="387321" y="625429"/>
                </a:lnTo>
                <a:lnTo>
                  <a:pt x="396598" y="638185"/>
                </a:lnTo>
                <a:lnTo>
                  <a:pt x="405489" y="650554"/>
                </a:lnTo>
                <a:lnTo>
                  <a:pt x="413607" y="661764"/>
                </a:lnTo>
                <a:lnTo>
                  <a:pt x="421338" y="672201"/>
                </a:lnTo>
                <a:lnTo>
                  <a:pt x="428682" y="681865"/>
                </a:lnTo>
                <a:lnTo>
                  <a:pt x="435253" y="691142"/>
                </a:lnTo>
                <a:lnTo>
                  <a:pt x="441825" y="699646"/>
                </a:lnTo>
                <a:lnTo>
                  <a:pt x="447623" y="707763"/>
                </a:lnTo>
                <a:lnTo>
                  <a:pt x="453421" y="715107"/>
                </a:lnTo>
                <a:lnTo>
                  <a:pt x="458446" y="722065"/>
                </a:lnTo>
                <a:lnTo>
                  <a:pt x="463471" y="728636"/>
                </a:lnTo>
                <a:lnTo>
                  <a:pt x="468110" y="734821"/>
                </a:lnTo>
                <a:lnTo>
                  <a:pt x="472748" y="740619"/>
                </a:lnTo>
                <a:lnTo>
                  <a:pt x="476614" y="746418"/>
                </a:lnTo>
                <a:lnTo>
                  <a:pt x="484345" y="756468"/>
                </a:lnTo>
                <a:lnTo>
                  <a:pt x="487824" y="760720"/>
                </a:lnTo>
                <a:lnTo>
                  <a:pt x="490916" y="765358"/>
                </a:lnTo>
                <a:lnTo>
                  <a:pt x="497101" y="773089"/>
                </a:lnTo>
                <a:lnTo>
                  <a:pt x="499807" y="776955"/>
                </a:lnTo>
              </a:path>
            </a:pathLst>
          </a:custGeom>
          <a:ln w="23192">
            <a:solidFill>
              <a:srgbClr val="0000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987973" y="5738832"/>
            <a:ext cx="73830" cy="1376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550802" y="3858276"/>
            <a:ext cx="288290" cy="216535"/>
          </a:xfrm>
          <a:custGeom>
            <a:avLst/>
            <a:gdLst/>
            <a:ahLst/>
            <a:cxnLst/>
            <a:rect l="l" t="t" r="r" b="b"/>
            <a:pathLst>
              <a:path w="288289" h="216535">
                <a:moveTo>
                  <a:pt x="0" y="108011"/>
                </a:moveTo>
                <a:lnTo>
                  <a:pt x="11317" y="65968"/>
                </a:lnTo>
                <a:lnTo>
                  <a:pt x="42181" y="31635"/>
                </a:lnTo>
                <a:lnTo>
                  <a:pt x="87958" y="8488"/>
                </a:lnTo>
                <a:lnTo>
                  <a:pt x="144016" y="0"/>
                </a:lnTo>
                <a:lnTo>
                  <a:pt x="200073" y="8488"/>
                </a:lnTo>
                <a:lnTo>
                  <a:pt x="245850" y="31635"/>
                </a:lnTo>
                <a:lnTo>
                  <a:pt x="276714" y="65968"/>
                </a:lnTo>
                <a:lnTo>
                  <a:pt x="288032" y="108011"/>
                </a:lnTo>
                <a:lnTo>
                  <a:pt x="276714" y="150054"/>
                </a:lnTo>
                <a:lnTo>
                  <a:pt x="245850" y="184387"/>
                </a:lnTo>
                <a:lnTo>
                  <a:pt x="200073" y="207535"/>
                </a:lnTo>
                <a:lnTo>
                  <a:pt x="144016" y="216023"/>
                </a:lnTo>
                <a:lnTo>
                  <a:pt x="87958" y="207535"/>
                </a:lnTo>
                <a:lnTo>
                  <a:pt x="42181" y="184387"/>
                </a:lnTo>
                <a:lnTo>
                  <a:pt x="11317" y="150054"/>
                </a:lnTo>
                <a:lnTo>
                  <a:pt x="0" y="108011"/>
                </a:lnTo>
                <a:close/>
              </a:path>
            </a:pathLst>
          </a:custGeom>
          <a:ln w="28574">
            <a:solidFill>
              <a:srgbClr val="FF4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5989078" y="4686160"/>
            <a:ext cx="219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solidFill>
                  <a:srgbClr val="FF00FF"/>
                </a:solidFill>
                <a:latin typeface="DejaVu Sans"/>
                <a:cs typeface="DejaVu Sans"/>
              </a:rPr>
              <a:t>✔</a:t>
            </a:r>
            <a:endParaRPr sz="1800" dirty="0">
              <a:latin typeface="DejaVu Sans"/>
              <a:cs typeface="DejaVu San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096000" y="3591319"/>
            <a:ext cx="288290" cy="216535"/>
          </a:xfrm>
          <a:custGeom>
            <a:avLst/>
            <a:gdLst/>
            <a:ahLst/>
            <a:cxnLst/>
            <a:rect l="l" t="t" r="r" b="b"/>
            <a:pathLst>
              <a:path w="288289" h="216535">
                <a:moveTo>
                  <a:pt x="0" y="108011"/>
                </a:moveTo>
                <a:lnTo>
                  <a:pt x="11317" y="65968"/>
                </a:lnTo>
                <a:lnTo>
                  <a:pt x="42181" y="31635"/>
                </a:lnTo>
                <a:lnTo>
                  <a:pt x="87958" y="8488"/>
                </a:lnTo>
                <a:lnTo>
                  <a:pt x="144015" y="0"/>
                </a:lnTo>
                <a:lnTo>
                  <a:pt x="200073" y="8488"/>
                </a:lnTo>
                <a:lnTo>
                  <a:pt x="245850" y="31635"/>
                </a:lnTo>
                <a:lnTo>
                  <a:pt x="276714" y="65968"/>
                </a:lnTo>
                <a:lnTo>
                  <a:pt x="288031" y="108011"/>
                </a:lnTo>
                <a:lnTo>
                  <a:pt x="276714" y="150055"/>
                </a:lnTo>
                <a:lnTo>
                  <a:pt x="245850" y="184387"/>
                </a:lnTo>
                <a:lnTo>
                  <a:pt x="200073" y="207535"/>
                </a:lnTo>
                <a:lnTo>
                  <a:pt x="144015" y="216023"/>
                </a:lnTo>
                <a:lnTo>
                  <a:pt x="87958" y="207535"/>
                </a:lnTo>
                <a:lnTo>
                  <a:pt x="42181" y="184387"/>
                </a:lnTo>
                <a:lnTo>
                  <a:pt x="11317" y="150055"/>
                </a:lnTo>
                <a:lnTo>
                  <a:pt x="0" y="108011"/>
                </a:lnTo>
                <a:close/>
              </a:path>
            </a:pathLst>
          </a:custGeom>
          <a:ln w="28574">
            <a:solidFill>
              <a:srgbClr val="008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701632" y="3229494"/>
            <a:ext cx="407323" cy="3366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62338" y="3266262"/>
            <a:ext cx="288290" cy="216535"/>
          </a:xfrm>
          <a:custGeom>
            <a:avLst/>
            <a:gdLst/>
            <a:ahLst/>
            <a:cxnLst/>
            <a:rect l="l" t="t" r="r" b="b"/>
            <a:pathLst>
              <a:path w="288289" h="216535">
                <a:moveTo>
                  <a:pt x="0" y="108011"/>
                </a:moveTo>
                <a:lnTo>
                  <a:pt x="11317" y="65968"/>
                </a:lnTo>
                <a:lnTo>
                  <a:pt x="42181" y="31635"/>
                </a:lnTo>
                <a:lnTo>
                  <a:pt x="87958" y="8488"/>
                </a:lnTo>
                <a:lnTo>
                  <a:pt x="144015" y="0"/>
                </a:lnTo>
                <a:lnTo>
                  <a:pt x="200073" y="8488"/>
                </a:lnTo>
                <a:lnTo>
                  <a:pt x="245850" y="31635"/>
                </a:lnTo>
                <a:lnTo>
                  <a:pt x="276714" y="65968"/>
                </a:lnTo>
                <a:lnTo>
                  <a:pt x="288031" y="108011"/>
                </a:lnTo>
                <a:lnTo>
                  <a:pt x="276714" y="150054"/>
                </a:lnTo>
                <a:lnTo>
                  <a:pt x="245850" y="184387"/>
                </a:lnTo>
                <a:lnTo>
                  <a:pt x="200073" y="207535"/>
                </a:lnTo>
                <a:lnTo>
                  <a:pt x="144015" y="216023"/>
                </a:lnTo>
                <a:lnTo>
                  <a:pt x="87958" y="207535"/>
                </a:lnTo>
                <a:lnTo>
                  <a:pt x="42181" y="184387"/>
                </a:lnTo>
                <a:lnTo>
                  <a:pt x="11317" y="150054"/>
                </a:lnTo>
                <a:lnTo>
                  <a:pt x="0" y="108011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726575" y="3956861"/>
            <a:ext cx="407323" cy="3366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87751" y="3995039"/>
            <a:ext cx="288290" cy="216535"/>
          </a:xfrm>
          <a:custGeom>
            <a:avLst/>
            <a:gdLst/>
            <a:ahLst/>
            <a:cxnLst/>
            <a:rect l="l" t="t" r="r" b="b"/>
            <a:pathLst>
              <a:path w="288289" h="216535">
                <a:moveTo>
                  <a:pt x="0" y="108011"/>
                </a:moveTo>
                <a:lnTo>
                  <a:pt x="11317" y="65968"/>
                </a:lnTo>
                <a:lnTo>
                  <a:pt x="42181" y="31635"/>
                </a:lnTo>
                <a:lnTo>
                  <a:pt x="87958" y="8488"/>
                </a:lnTo>
                <a:lnTo>
                  <a:pt x="144016" y="0"/>
                </a:lnTo>
                <a:lnTo>
                  <a:pt x="200073" y="8488"/>
                </a:lnTo>
                <a:lnTo>
                  <a:pt x="245850" y="31635"/>
                </a:lnTo>
                <a:lnTo>
                  <a:pt x="276714" y="65968"/>
                </a:lnTo>
                <a:lnTo>
                  <a:pt x="288031" y="108011"/>
                </a:lnTo>
                <a:lnTo>
                  <a:pt x="276714" y="150055"/>
                </a:lnTo>
                <a:lnTo>
                  <a:pt x="245850" y="184388"/>
                </a:lnTo>
                <a:lnTo>
                  <a:pt x="200073" y="207535"/>
                </a:lnTo>
                <a:lnTo>
                  <a:pt x="144016" y="216023"/>
                </a:lnTo>
                <a:lnTo>
                  <a:pt x="87958" y="207535"/>
                </a:lnTo>
                <a:lnTo>
                  <a:pt x="42181" y="184388"/>
                </a:lnTo>
                <a:lnTo>
                  <a:pt x="11317" y="150055"/>
                </a:lnTo>
                <a:lnTo>
                  <a:pt x="0" y="108011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35872" y="4846318"/>
            <a:ext cx="407323" cy="3366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96985" y="4884013"/>
            <a:ext cx="288290" cy="216535"/>
          </a:xfrm>
          <a:custGeom>
            <a:avLst/>
            <a:gdLst/>
            <a:ahLst/>
            <a:cxnLst/>
            <a:rect l="l" t="t" r="r" b="b"/>
            <a:pathLst>
              <a:path w="288289" h="216535">
                <a:moveTo>
                  <a:pt x="0" y="108011"/>
                </a:moveTo>
                <a:lnTo>
                  <a:pt x="11317" y="65968"/>
                </a:lnTo>
                <a:lnTo>
                  <a:pt x="42181" y="31635"/>
                </a:lnTo>
                <a:lnTo>
                  <a:pt x="87958" y="8488"/>
                </a:lnTo>
                <a:lnTo>
                  <a:pt x="144015" y="0"/>
                </a:lnTo>
                <a:lnTo>
                  <a:pt x="200073" y="8488"/>
                </a:lnTo>
                <a:lnTo>
                  <a:pt x="245850" y="31635"/>
                </a:lnTo>
                <a:lnTo>
                  <a:pt x="276714" y="65968"/>
                </a:lnTo>
                <a:lnTo>
                  <a:pt x="288031" y="108011"/>
                </a:lnTo>
                <a:lnTo>
                  <a:pt x="276714" y="150054"/>
                </a:lnTo>
                <a:lnTo>
                  <a:pt x="245850" y="184387"/>
                </a:lnTo>
                <a:lnTo>
                  <a:pt x="200073" y="207535"/>
                </a:lnTo>
                <a:lnTo>
                  <a:pt x="144015" y="216023"/>
                </a:lnTo>
                <a:lnTo>
                  <a:pt x="87958" y="207535"/>
                </a:lnTo>
                <a:lnTo>
                  <a:pt x="42181" y="184387"/>
                </a:lnTo>
                <a:lnTo>
                  <a:pt x="11317" y="150054"/>
                </a:lnTo>
                <a:lnTo>
                  <a:pt x="0" y="108011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000895" y="5382491"/>
            <a:ext cx="407323" cy="3366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61284" y="5421312"/>
            <a:ext cx="288290" cy="216535"/>
          </a:xfrm>
          <a:custGeom>
            <a:avLst/>
            <a:gdLst/>
            <a:ahLst/>
            <a:cxnLst/>
            <a:rect l="l" t="t" r="r" b="b"/>
            <a:pathLst>
              <a:path w="288289" h="216535">
                <a:moveTo>
                  <a:pt x="0" y="108011"/>
                </a:moveTo>
                <a:lnTo>
                  <a:pt x="11317" y="65968"/>
                </a:lnTo>
                <a:lnTo>
                  <a:pt x="42181" y="31635"/>
                </a:lnTo>
                <a:lnTo>
                  <a:pt x="87958" y="8488"/>
                </a:lnTo>
                <a:lnTo>
                  <a:pt x="144016" y="0"/>
                </a:lnTo>
                <a:lnTo>
                  <a:pt x="200073" y="8488"/>
                </a:lnTo>
                <a:lnTo>
                  <a:pt x="245850" y="31635"/>
                </a:lnTo>
                <a:lnTo>
                  <a:pt x="276714" y="65968"/>
                </a:lnTo>
                <a:lnTo>
                  <a:pt x="288031" y="108011"/>
                </a:lnTo>
                <a:lnTo>
                  <a:pt x="276714" y="150055"/>
                </a:lnTo>
                <a:lnTo>
                  <a:pt x="245850" y="184388"/>
                </a:lnTo>
                <a:lnTo>
                  <a:pt x="200073" y="207535"/>
                </a:lnTo>
                <a:lnTo>
                  <a:pt x="144016" y="216023"/>
                </a:lnTo>
                <a:lnTo>
                  <a:pt x="87958" y="207535"/>
                </a:lnTo>
                <a:lnTo>
                  <a:pt x="42181" y="184388"/>
                </a:lnTo>
                <a:lnTo>
                  <a:pt x="11317" y="150055"/>
                </a:lnTo>
                <a:lnTo>
                  <a:pt x="0" y="108011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70" name="object 60">
            <a:extLst>
              <a:ext uri="{FF2B5EF4-FFF2-40B4-BE49-F238E27FC236}">
                <a16:creationId xmlns:a16="http://schemas.microsoft.com/office/drawing/2014/main" id="{C74A8C52-5AA1-3546-9962-16A4838711ED}"/>
              </a:ext>
            </a:extLst>
          </p:cNvPr>
          <p:cNvSpPr/>
          <p:nvPr/>
        </p:nvSpPr>
        <p:spPr>
          <a:xfrm>
            <a:off x="6657957" y="4626129"/>
            <a:ext cx="288290" cy="216535"/>
          </a:xfrm>
          <a:custGeom>
            <a:avLst/>
            <a:gdLst/>
            <a:ahLst/>
            <a:cxnLst/>
            <a:rect l="l" t="t" r="r" b="b"/>
            <a:pathLst>
              <a:path w="288289" h="216535">
                <a:moveTo>
                  <a:pt x="0" y="108011"/>
                </a:moveTo>
                <a:lnTo>
                  <a:pt x="11317" y="65968"/>
                </a:lnTo>
                <a:lnTo>
                  <a:pt x="42181" y="31635"/>
                </a:lnTo>
                <a:lnTo>
                  <a:pt x="87958" y="8488"/>
                </a:lnTo>
                <a:lnTo>
                  <a:pt x="144015" y="0"/>
                </a:lnTo>
                <a:lnTo>
                  <a:pt x="200073" y="8488"/>
                </a:lnTo>
                <a:lnTo>
                  <a:pt x="245850" y="31635"/>
                </a:lnTo>
                <a:lnTo>
                  <a:pt x="276714" y="65968"/>
                </a:lnTo>
                <a:lnTo>
                  <a:pt x="288031" y="108011"/>
                </a:lnTo>
                <a:lnTo>
                  <a:pt x="276714" y="150055"/>
                </a:lnTo>
                <a:lnTo>
                  <a:pt x="245850" y="184387"/>
                </a:lnTo>
                <a:lnTo>
                  <a:pt x="200073" y="207535"/>
                </a:lnTo>
                <a:lnTo>
                  <a:pt x="144015" y="216023"/>
                </a:lnTo>
                <a:lnTo>
                  <a:pt x="87958" y="207535"/>
                </a:lnTo>
                <a:lnTo>
                  <a:pt x="42181" y="184387"/>
                </a:lnTo>
                <a:lnTo>
                  <a:pt x="11317" y="150055"/>
                </a:lnTo>
                <a:lnTo>
                  <a:pt x="0" y="108011"/>
                </a:lnTo>
                <a:close/>
              </a:path>
            </a:pathLst>
          </a:custGeom>
          <a:ln w="28574">
            <a:solidFill>
              <a:srgbClr val="008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  <p:bldP spid="56" grpId="0" animBg="1"/>
      <p:bldP spid="57" grpId="0"/>
      <p:bldP spid="60" grpId="0" animBg="1"/>
      <p:bldP spid="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490" y="890270"/>
            <a:ext cx="6884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Step 1: </a:t>
            </a:r>
            <a:r>
              <a:rPr sz="3600" spc="-5" dirty="0"/>
              <a:t>detection and</a:t>
            </a:r>
            <a:r>
              <a:rPr sz="3600" spc="-50" dirty="0"/>
              <a:t> </a:t>
            </a:r>
            <a:r>
              <a:rPr sz="3600" spc="-5" dirty="0"/>
              <a:t>recording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93052" y="1805838"/>
            <a:ext cx="7468870" cy="16630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70C0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Content </a:t>
            </a:r>
            <a:r>
              <a:rPr sz="2400" dirty="0">
                <a:latin typeface="Arial"/>
                <a:cs typeface="Arial"/>
              </a:rPr>
              <a:t>of packet and </a:t>
            </a:r>
            <a:r>
              <a:rPr sz="2400" spc="-5" dirty="0">
                <a:latin typeface="Arial"/>
                <a:cs typeface="Arial"/>
              </a:rPr>
              <a:t>modulation type </a:t>
            </a:r>
            <a:r>
              <a:rPr sz="2400" dirty="0">
                <a:latin typeface="Arial"/>
                <a:cs typeface="Arial"/>
              </a:rPr>
              <a:t>do not </a:t>
            </a:r>
            <a:r>
              <a:rPr sz="2400" spc="-5" dirty="0">
                <a:latin typeface="Arial"/>
                <a:cs typeface="Arial"/>
              </a:rPr>
              <a:t>matter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900">
              <a:latin typeface="Times New Roman"/>
              <a:cs typeface="Times New Roman"/>
            </a:endParaRPr>
          </a:p>
          <a:p>
            <a:pPr marL="454025" indent="-441325">
              <a:lnSpc>
                <a:spcPct val="100000"/>
              </a:lnSpc>
              <a:buClr>
                <a:srgbClr val="0070C0"/>
              </a:buClr>
              <a:buSzPct val="116666"/>
              <a:buChar char="•"/>
              <a:tabLst>
                <a:tab pos="454025" algn="l"/>
                <a:tab pos="454659" algn="l"/>
              </a:tabLst>
            </a:pPr>
            <a:r>
              <a:rPr sz="2400" spc="-5" dirty="0">
                <a:latin typeface="Arial"/>
                <a:cs typeface="Arial"/>
              </a:rPr>
              <a:t>Works with </a:t>
            </a:r>
            <a:r>
              <a:rPr sz="2400" dirty="0">
                <a:latin typeface="Arial"/>
                <a:cs typeface="Arial"/>
              </a:rPr>
              <a:t>any part of 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packet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80"/>
              </a:spcBef>
              <a:tabLst>
                <a:tab pos="755015" algn="l"/>
              </a:tabLst>
            </a:pPr>
            <a:r>
              <a:rPr sz="1800" dirty="0">
                <a:solidFill>
                  <a:srgbClr val="0070C0"/>
                </a:solidFill>
                <a:latin typeface="Arial"/>
                <a:cs typeface="Arial"/>
              </a:rPr>
              <a:t>–	</a:t>
            </a:r>
            <a:r>
              <a:rPr sz="1800" spc="-5" dirty="0">
                <a:latin typeface="Arial"/>
                <a:cs typeface="Arial"/>
              </a:rPr>
              <a:t>ArrayTrack utilizes the </a:t>
            </a:r>
            <a:r>
              <a:rPr sz="1800" dirty="0">
                <a:latin typeface="Arial"/>
                <a:cs typeface="Arial"/>
              </a:rPr>
              <a:t>most robust </a:t>
            </a:r>
            <a:r>
              <a:rPr sz="1800" b="1" spc="-5" dirty="0">
                <a:latin typeface="Arial"/>
                <a:cs typeface="Arial"/>
              </a:rPr>
              <a:t>preamble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part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00982" y="4823790"/>
            <a:ext cx="3086735" cy="721360"/>
          </a:xfrm>
          <a:custGeom>
            <a:avLst/>
            <a:gdLst/>
            <a:ahLst/>
            <a:cxnLst/>
            <a:rect l="l" t="t" r="r" b="b"/>
            <a:pathLst>
              <a:path w="3086735" h="721360">
                <a:moveTo>
                  <a:pt x="572929" y="0"/>
                </a:moveTo>
                <a:lnTo>
                  <a:pt x="2518078" y="0"/>
                </a:lnTo>
                <a:lnTo>
                  <a:pt x="2584067" y="1485"/>
                </a:lnTo>
                <a:lnTo>
                  <a:pt x="2647356" y="5814"/>
                </a:lnTo>
                <a:lnTo>
                  <a:pt x="2707369" y="12791"/>
                </a:lnTo>
                <a:lnTo>
                  <a:pt x="2763524" y="22222"/>
                </a:lnTo>
                <a:lnTo>
                  <a:pt x="2815242" y="33915"/>
                </a:lnTo>
                <a:lnTo>
                  <a:pt x="2861945" y="47674"/>
                </a:lnTo>
                <a:lnTo>
                  <a:pt x="2903052" y="63307"/>
                </a:lnTo>
                <a:lnTo>
                  <a:pt x="2937985" y="80619"/>
                </a:lnTo>
                <a:lnTo>
                  <a:pt x="2987008" y="119504"/>
                </a:lnTo>
                <a:lnTo>
                  <a:pt x="3004379" y="162781"/>
                </a:lnTo>
                <a:lnTo>
                  <a:pt x="3004379" y="488344"/>
                </a:lnTo>
                <a:lnTo>
                  <a:pt x="3008502" y="511813"/>
                </a:lnTo>
                <a:lnTo>
                  <a:pt x="3019241" y="536812"/>
                </a:lnTo>
                <a:lnTo>
                  <a:pt x="3034154" y="562660"/>
                </a:lnTo>
                <a:lnTo>
                  <a:pt x="3050800" y="588677"/>
                </a:lnTo>
                <a:lnTo>
                  <a:pt x="3066734" y="614182"/>
                </a:lnTo>
                <a:lnTo>
                  <a:pt x="3079516" y="638494"/>
                </a:lnTo>
                <a:lnTo>
                  <a:pt x="3086702" y="660933"/>
                </a:lnTo>
                <a:lnTo>
                  <a:pt x="3085851" y="680819"/>
                </a:lnTo>
                <a:lnTo>
                  <a:pt x="3074520" y="697470"/>
                </a:lnTo>
                <a:lnTo>
                  <a:pt x="3050266" y="710206"/>
                </a:lnTo>
                <a:lnTo>
                  <a:pt x="3010647" y="718347"/>
                </a:lnTo>
                <a:lnTo>
                  <a:pt x="2953220" y="721212"/>
                </a:lnTo>
                <a:lnTo>
                  <a:pt x="130881" y="721212"/>
                </a:lnTo>
                <a:lnTo>
                  <a:pt x="73592" y="718347"/>
                </a:lnTo>
                <a:lnTo>
                  <a:pt x="34349" y="710206"/>
                </a:lnTo>
                <a:lnTo>
                  <a:pt x="43" y="680819"/>
                </a:lnTo>
                <a:lnTo>
                  <a:pt x="0" y="660933"/>
                </a:lnTo>
                <a:lnTo>
                  <a:pt x="8041" y="638494"/>
                </a:lnTo>
                <a:lnTo>
                  <a:pt x="21678" y="614182"/>
                </a:lnTo>
                <a:lnTo>
                  <a:pt x="38420" y="588677"/>
                </a:lnTo>
                <a:lnTo>
                  <a:pt x="55776" y="562660"/>
                </a:lnTo>
                <a:lnTo>
                  <a:pt x="71256" y="536812"/>
                </a:lnTo>
                <a:lnTo>
                  <a:pt x="82371" y="511813"/>
                </a:lnTo>
                <a:lnTo>
                  <a:pt x="86629" y="488344"/>
                </a:lnTo>
                <a:lnTo>
                  <a:pt x="86629" y="162781"/>
                </a:lnTo>
                <a:lnTo>
                  <a:pt x="91069" y="140691"/>
                </a:lnTo>
                <a:lnTo>
                  <a:pt x="124845" y="99416"/>
                </a:lnTo>
                <a:lnTo>
                  <a:pt x="187955" y="63307"/>
                </a:lnTo>
                <a:lnTo>
                  <a:pt x="229062" y="47674"/>
                </a:lnTo>
                <a:lnTo>
                  <a:pt x="275764" y="33915"/>
                </a:lnTo>
                <a:lnTo>
                  <a:pt x="327483" y="22222"/>
                </a:lnTo>
                <a:lnTo>
                  <a:pt x="383638" y="12791"/>
                </a:lnTo>
                <a:lnTo>
                  <a:pt x="443650" y="5814"/>
                </a:lnTo>
                <a:lnTo>
                  <a:pt x="506940" y="1485"/>
                </a:lnTo>
                <a:lnTo>
                  <a:pt x="572929" y="0"/>
                </a:lnTo>
                <a:close/>
              </a:path>
            </a:pathLst>
          </a:custGeom>
          <a:ln w="18086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68529" y="4850920"/>
            <a:ext cx="0" cy="715010"/>
          </a:xfrm>
          <a:custGeom>
            <a:avLst/>
            <a:gdLst/>
            <a:ahLst/>
            <a:cxnLst/>
            <a:rect l="l" t="t" r="r" b="b"/>
            <a:pathLst>
              <a:path h="715010">
                <a:moveTo>
                  <a:pt x="0" y="0"/>
                </a:moveTo>
                <a:lnTo>
                  <a:pt x="0" y="714429"/>
                </a:lnTo>
              </a:path>
            </a:pathLst>
          </a:custGeom>
          <a:ln w="1807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55217" y="4850920"/>
            <a:ext cx="0" cy="715010"/>
          </a:xfrm>
          <a:custGeom>
            <a:avLst/>
            <a:gdLst/>
            <a:ahLst/>
            <a:cxnLst/>
            <a:rect l="l" t="t" r="r" b="b"/>
            <a:pathLst>
              <a:path h="715010">
                <a:moveTo>
                  <a:pt x="0" y="0"/>
                </a:moveTo>
                <a:lnTo>
                  <a:pt x="0" y="714429"/>
                </a:lnTo>
              </a:path>
            </a:pathLst>
          </a:custGeom>
          <a:ln w="1807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86131" y="4855442"/>
            <a:ext cx="0" cy="715010"/>
          </a:xfrm>
          <a:custGeom>
            <a:avLst/>
            <a:gdLst/>
            <a:ahLst/>
            <a:cxnLst/>
            <a:rect l="l" t="t" r="r" b="b"/>
            <a:pathLst>
              <a:path h="715010">
                <a:moveTo>
                  <a:pt x="0" y="0"/>
                </a:moveTo>
                <a:lnTo>
                  <a:pt x="0" y="714429"/>
                </a:lnTo>
              </a:path>
            </a:pathLst>
          </a:custGeom>
          <a:ln w="1807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75243" y="4850920"/>
            <a:ext cx="0" cy="715010"/>
          </a:xfrm>
          <a:custGeom>
            <a:avLst/>
            <a:gdLst/>
            <a:ahLst/>
            <a:cxnLst/>
            <a:rect l="l" t="t" r="r" b="b"/>
            <a:pathLst>
              <a:path h="715010">
                <a:moveTo>
                  <a:pt x="0" y="0"/>
                </a:moveTo>
                <a:lnTo>
                  <a:pt x="0" y="714429"/>
                </a:lnTo>
              </a:path>
            </a:pathLst>
          </a:custGeom>
          <a:ln w="1807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5436" y="4850920"/>
            <a:ext cx="0" cy="715010"/>
          </a:xfrm>
          <a:custGeom>
            <a:avLst/>
            <a:gdLst/>
            <a:ahLst/>
            <a:cxnLst/>
            <a:rect l="l" t="t" r="r" b="b"/>
            <a:pathLst>
              <a:path h="715010">
                <a:moveTo>
                  <a:pt x="0" y="0"/>
                </a:moveTo>
                <a:lnTo>
                  <a:pt x="0" y="714429"/>
                </a:lnTo>
              </a:path>
            </a:pathLst>
          </a:custGeom>
          <a:ln w="1807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75546" y="4850920"/>
            <a:ext cx="0" cy="715010"/>
          </a:xfrm>
          <a:custGeom>
            <a:avLst/>
            <a:gdLst/>
            <a:ahLst/>
            <a:cxnLst/>
            <a:rect l="l" t="t" r="r" b="b"/>
            <a:pathLst>
              <a:path h="715010">
                <a:moveTo>
                  <a:pt x="0" y="0"/>
                </a:moveTo>
                <a:lnTo>
                  <a:pt x="0" y="714429"/>
                </a:lnTo>
              </a:path>
            </a:pathLst>
          </a:custGeom>
          <a:ln w="1807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73697" y="4850920"/>
            <a:ext cx="0" cy="715010"/>
          </a:xfrm>
          <a:custGeom>
            <a:avLst/>
            <a:gdLst/>
            <a:ahLst/>
            <a:cxnLst/>
            <a:rect l="l" t="t" r="r" b="b"/>
            <a:pathLst>
              <a:path h="715010">
                <a:moveTo>
                  <a:pt x="0" y="0"/>
                </a:moveTo>
                <a:lnTo>
                  <a:pt x="0" y="714429"/>
                </a:lnTo>
              </a:path>
            </a:pathLst>
          </a:custGeom>
          <a:ln w="1807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34567" y="4855442"/>
            <a:ext cx="0" cy="715010"/>
          </a:xfrm>
          <a:custGeom>
            <a:avLst/>
            <a:gdLst/>
            <a:ahLst/>
            <a:cxnLst/>
            <a:rect l="l" t="t" r="r" b="b"/>
            <a:pathLst>
              <a:path h="715010">
                <a:moveTo>
                  <a:pt x="0" y="0"/>
                </a:moveTo>
                <a:lnTo>
                  <a:pt x="0" y="714429"/>
                </a:lnTo>
              </a:path>
            </a:pathLst>
          </a:custGeom>
          <a:ln w="1807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70370" y="4855442"/>
            <a:ext cx="0" cy="715010"/>
          </a:xfrm>
          <a:custGeom>
            <a:avLst/>
            <a:gdLst/>
            <a:ahLst/>
            <a:cxnLst/>
            <a:rect l="l" t="t" r="r" b="b"/>
            <a:pathLst>
              <a:path h="715010">
                <a:moveTo>
                  <a:pt x="0" y="0"/>
                </a:moveTo>
                <a:lnTo>
                  <a:pt x="0" y="714429"/>
                </a:lnTo>
              </a:path>
            </a:pathLst>
          </a:custGeom>
          <a:ln w="1807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19527" y="4823790"/>
            <a:ext cx="3086735" cy="721360"/>
          </a:xfrm>
          <a:custGeom>
            <a:avLst/>
            <a:gdLst/>
            <a:ahLst/>
            <a:cxnLst/>
            <a:rect l="l" t="t" r="r" b="b"/>
            <a:pathLst>
              <a:path w="3086734" h="721360">
                <a:moveTo>
                  <a:pt x="572913" y="0"/>
                </a:moveTo>
                <a:lnTo>
                  <a:pt x="2518081" y="0"/>
                </a:lnTo>
                <a:lnTo>
                  <a:pt x="2584070" y="1485"/>
                </a:lnTo>
                <a:lnTo>
                  <a:pt x="2647359" y="5814"/>
                </a:lnTo>
                <a:lnTo>
                  <a:pt x="2707372" y="12791"/>
                </a:lnTo>
                <a:lnTo>
                  <a:pt x="2763527" y="22222"/>
                </a:lnTo>
                <a:lnTo>
                  <a:pt x="2815245" y="33915"/>
                </a:lnTo>
                <a:lnTo>
                  <a:pt x="2861948" y="47674"/>
                </a:lnTo>
                <a:lnTo>
                  <a:pt x="2903055" y="63307"/>
                </a:lnTo>
                <a:lnTo>
                  <a:pt x="2937988" y="80619"/>
                </a:lnTo>
                <a:lnTo>
                  <a:pt x="2987011" y="119504"/>
                </a:lnTo>
                <a:lnTo>
                  <a:pt x="3004382" y="162781"/>
                </a:lnTo>
                <a:lnTo>
                  <a:pt x="3004382" y="488344"/>
                </a:lnTo>
                <a:lnTo>
                  <a:pt x="3008505" y="511813"/>
                </a:lnTo>
                <a:lnTo>
                  <a:pt x="3019243" y="536812"/>
                </a:lnTo>
                <a:lnTo>
                  <a:pt x="3034155" y="562660"/>
                </a:lnTo>
                <a:lnTo>
                  <a:pt x="3050799" y="588677"/>
                </a:lnTo>
                <a:lnTo>
                  <a:pt x="3066732" y="614182"/>
                </a:lnTo>
                <a:lnTo>
                  <a:pt x="3079512" y="638494"/>
                </a:lnTo>
                <a:lnTo>
                  <a:pt x="3086698" y="660933"/>
                </a:lnTo>
                <a:lnTo>
                  <a:pt x="3085846" y="680819"/>
                </a:lnTo>
                <a:lnTo>
                  <a:pt x="3074515" y="697470"/>
                </a:lnTo>
                <a:lnTo>
                  <a:pt x="3050262" y="710206"/>
                </a:lnTo>
                <a:lnTo>
                  <a:pt x="3010646" y="718347"/>
                </a:lnTo>
                <a:lnTo>
                  <a:pt x="2953223" y="721212"/>
                </a:lnTo>
                <a:lnTo>
                  <a:pt x="130884" y="721212"/>
                </a:lnTo>
                <a:lnTo>
                  <a:pt x="73594" y="718347"/>
                </a:lnTo>
                <a:lnTo>
                  <a:pt x="34350" y="710206"/>
                </a:lnTo>
                <a:lnTo>
                  <a:pt x="44" y="680819"/>
                </a:lnTo>
                <a:lnTo>
                  <a:pt x="0" y="660933"/>
                </a:lnTo>
                <a:lnTo>
                  <a:pt x="8041" y="638494"/>
                </a:lnTo>
                <a:lnTo>
                  <a:pt x="21678" y="614182"/>
                </a:lnTo>
                <a:lnTo>
                  <a:pt x="38420" y="588677"/>
                </a:lnTo>
                <a:lnTo>
                  <a:pt x="55777" y="562660"/>
                </a:lnTo>
                <a:lnTo>
                  <a:pt x="71257" y="536812"/>
                </a:lnTo>
                <a:lnTo>
                  <a:pt x="82372" y="511813"/>
                </a:lnTo>
                <a:lnTo>
                  <a:pt x="86630" y="488344"/>
                </a:lnTo>
                <a:lnTo>
                  <a:pt x="86630" y="162781"/>
                </a:lnTo>
                <a:lnTo>
                  <a:pt x="91069" y="140691"/>
                </a:lnTo>
                <a:lnTo>
                  <a:pt x="124844" y="99416"/>
                </a:lnTo>
                <a:lnTo>
                  <a:pt x="187951" y="63307"/>
                </a:lnTo>
                <a:lnTo>
                  <a:pt x="229056" y="47674"/>
                </a:lnTo>
                <a:lnTo>
                  <a:pt x="275756" y="33915"/>
                </a:lnTo>
                <a:lnTo>
                  <a:pt x="327473" y="22222"/>
                </a:lnTo>
                <a:lnTo>
                  <a:pt x="383626" y="12791"/>
                </a:lnTo>
                <a:lnTo>
                  <a:pt x="443637" y="5814"/>
                </a:lnTo>
                <a:lnTo>
                  <a:pt x="506926" y="1485"/>
                </a:lnTo>
                <a:lnTo>
                  <a:pt x="572913" y="0"/>
                </a:lnTo>
                <a:close/>
              </a:path>
            </a:pathLst>
          </a:custGeom>
          <a:ln w="1808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48567" y="4823790"/>
            <a:ext cx="0" cy="715010"/>
          </a:xfrm>
          <a:custGeom>
            <a:avLst/>
            <a:gdLst/>
            <a:ahLst/>
            <a:cxnLst/>
            <a:rect l="l" t="t" r="r" b="b"/>
            <a:pathLst>
              <a:path h="715010">
                <a:moveTo>
                  <a:pt x="0" y="0"/>
                </a:moveTo>
                <a:lnTo>
                  <a:pt x="0" y="714429"/>
                </a:lnTo>
              </a:path>
            </a:pathLst>
          </a:custGeom>
          <a:ln w="1807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27089" y="4823790"/>
            <a:ext cx="0" cy="715010"/>
          </a:xfrm>
          <a:custGeom>
            <a:avLst/>
            <a:gdLst/>
            <a:ahLst/>
            <a:cxnLst/>
            <a:rect l="l" t="t" r="r" b="b"/>
            <a:pathLst>
              <a:path h="715010">
                <a:moveTo>
                  <a:pt x="0" y="0"/>
                </a:moveTo>
                <a:lnTo>
                  <a:pt x="0" y="714429"/>
                </a:lnTo>
              </a:path>
            </a:pathLst>
          </a:custGeom>
          <a:ln w="1807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509940" y="4922547"/>
            <a:ext cx="260985" cy="4165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550" i="1" spc="5" dirty="0">
                <a:latin typeface="Times New Roman"/>
                <a:cs typeface="Times New Roman"/>
              </a:rPr>
              <a:t>G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226396" y="4823790"/>
            <a:ext cx="637540" cy="721360"/>
          </a:xfrm>
          <a:custGeom>
            <a:avLst/>
            <a:gdLst/>
            <a:ahLst/>
            <a:cxnLst/>
            <a:rect l="l" t="t" r="r" b="b"/>
            <a:pathLst>
              <a:path w="637540" h="721360">
                <a:moveTo>
                  <a:pt x="572913" y="0"/>
                </a:moveTo>
                <a:lnTo>
                  <a:pt x="591895" y="226085"/>
                </a:lnTo>
                <a:lnTo>
                  <a:pt x="605282" y="283985"/>
                </a:lnTo>
                <a:lnTo>
                  <a:pt x="621304" y="330421"/>
                </a:lnTo>
                <a:lnTo>
                  <a:pt x="625204" y="335670"/>
                </a:lnTo>
                <a:lnTo>
                  <a:pt x="627206" y="340082"/>
                </a:lnTo>
                <a:lnTo>
                  <a:pt x="627944" y="352014"/>
                </a:lnTo>
                <a:lnTo>
                  <a:pt x="628050" y="379823"/>
                </a:lnTo>
                <a:lnTo>
                  <a:pt x="637088" y="533561"/>
                </a:lnTo>
                <a:lnTo>
                  <a:pt x="636419" y="567501"/>
                </a:lnTo>
                <a:lnTo>
                  <a:pt x="634745" y="586249"/>
                </a:lnTo>
                <a:lnTo>
                  <a:pt x="632569" y="600060"/>
                </a:lnTo>
                <a:lnTo>
                  <a:pt x="630393" y="619189"/>
                </a:lnTo>
                <a:lnTo>
                  <a:pt x="628719" y="653894"/>
                </a:lnTo>
                <a:lnTo>
                  <a:pt x="628050" y="714429"/>
                </a:lnTo>
                <a:lnTo>
                  <a:pt x="130884" y="721212"/>
                </a:lnTo>
                <a:lnTo>
                  <a:pt x="73594" y="718347"/>
                </a:lnTo>
                <a:lnTo>
                  <a:pt x="34350" y="710206"/>
                </a:lnTo>
                <a:lnTo>
                  <a:pt x="44" y="680819"/>
                </a:lnTo>
                <a:lnTo>
                  <a:pt x="0" y="660933"/>
                </a:lnTo>
                <a:lnTo>
                  <a:pt x="8041" y="638494"/>
                </a:lnTo>
                <a:lnTo>
                  <a:pt x="21678" y="614182"/>
                </a:lnTo>
                <a:lnTo>
                  <a:pt x="38420" y="588677"/>
                </a:lnTo>
                <a:lnTo>
                  <a:pt x="55777" y="562660"/>
                </a:lnTo>
                <a:lnTo>
                  <a:pt x="71257" y="536812"/>
                </a:lnTo>
                <a:lnTo>
                  <a:pt x="82372" y="511813"/>
                </a:lnTo>
                <a:lnTo>
                  <a:pt x="86630" y="488344"/>
                </a:lnTo>
                <a:lnTo>
                  <a:pt x="86630" y="162781"/>
                </a:lnTo>
                <a:lnTo>
                  <a:pt x="91070" y="140691"/>
                </a:lnTo>
                <a:lnTo>
                  <a:pt x="124846" y="99416"/>
                </a:lnTo>
                <a:lnTo>
                  <a:pt x="187956" y="63307"/>
                </a:lnTo>
                <a:lnTo>
                  <a:pt x="229063" y="47674"/>
                </a:lnTo>
                <a:lnTo>
                  <a:pt x="275764" y="33915"/>
                </a:lnTo>
                <a:lnTo>
                  <a:pt x="327481" y="22222"/>
                </a:lnTo>
                <a:lnTo>
                  <a:pt x="383634" y="12791"/>
                </a:lnTo>
                <a:lnTo>
                  <a:pt x="443643" y="5814"/>
                </a:lnTo>
                <a:lnTo>
                  <a:pt x="506929" y="1485"/>
                </a:lnTo>
                <a:lnTo>
                  <a:pt x="572913" y="0"/>
                </a:lnTo>
                <a:close/>
              </a:path>
            </a:pathLst>
          </a:custGeom>
          <a:ln w="180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10957" y="4749863"/>
            <a:ext cx="447421" cy="895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7518" y="5547263"/>
            <a:ext cx="7249159" cy="0"/>
          </a:xfrm>
          <a:custGeom>
            <a:avLst/>
            <a:gdLst/>
            <a:ahLst/>
            <a:cxnLst/>
            <a:rect l="l" t="t" r="r" b="b"/>
            <a:pathLst>
              <a:path w="7249159">
                <a:moveTo>
                  <a:pt x="0" y="0"/>
                </a:moveTo>
                <a:lnTo>
                  <a:pt x="7249050" y="0"/>
                </a:lnTo>
              </a:path>
            </a:pathLst>
          </a:custGeom>
          <a:ln w="180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65478" y="4508916"/>
            <a:ext cx="763270" cy="6350"/>
          </a:xfrm>
          <a:custGeom>
            <a:avLst/>
            <a:gdLst/>
            <a:ahLst/>
            <a:cxnLst/>
            <a:rect l="l" t="t" r="r" b="b"/>
            <a:pathLst>
              <a:path w="763270" h="6350">
                <a:moveTo>
                  <a:pt x="0" y="0"/>
                </a:moveTo>
                <a:lnTo>
                  <a:pt x="762759" y="5751"/>
                </a:lnTo>
              </a:path>
            </a:pathLst>
          </a:custGeom>
          <a:ln w="180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28237" y="4514668"/>
            <a:ext cx="217170" cy="1905"/>
          </a:xfrm>
          <a:custGeom>
            <a:avLst/>
            <a:gdLst/>
            <a:ahLst/>
            <a:cxnLst/>
            <a:rect l="l" t="t" r="r" b="b"/>
            <a:pathLst>
              <a:path w="217170" h="1904">
                <a:moveTo>
                  <a:pt x="0" y="0"/>
                </a:moveTo>
                <a:lnTo>
                  <a:pt x="216929" y="1645"/>
                </a:lnTo>
              </a:path>
            </a:pathLst>
          </a:custGeom>
          <a:ln w="180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44136" y="4380662"/>
            <a:ext cx="2540" cy="271780"/>
          </a:xfrm>
          <a:custGeom>
            <a:avLst/>
            <a:gdLst/>
            <a:ahLst/>
            <a:cxnLst/>
            <a:rect l="l" t="t" r="r" b="b"/>
            <a:pathLst>
              <a:path w="2539" h="271779">
                <a:moveTo>
                  <a:pt x="0" y="271302"/>
                </a:moveTo>
                <a:lnTo>
                  <a:pt x="2060" y="0"/>
                </a:lnTo>
              </a:path>
            </a:pathLst>
          </a:custGeom>
          <a:ln w="180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27839" y="4460407"/>
            <a:ext cx="190500" cy="108585"/>
          </a:xfrm>
          <a:custGeom>
            <a:avLst/>
            <a:gdLst/>
            <a:ahLst/>
            <a:cxnLst/>
            <a:rect l="l" t="t" r="r" b="b"/>
            <a:pathLst>
              <a:path w="190500" h="108585">
                <a:moveTo>
                  <a:pt x="0" y="108520"/>
                </a:moveTo>
                <a:lnTo>
                  <a:pt x="190210" y="55707"/>
                </a:lnTo>
                <a:lnTo>
                  <a:pt x="813" y="0"/>
                </a:lnTo>
              </a:path>
            </a:pathLst>
          </a:custGeom>
          <a:ln w="18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48567" y="4507270"/>
            <a:ext cx="217170" cy="1905"/>
          </a:xfrm>
          <a:custGeom>
            <a:avLst/>
            <a:gdLst/>
            <a:ahLst/>
            <a:cxnLst/>
            <a:rect l="l" t="t" r="r" b="b"/>
            <a:pathLst>
              <a:path w="217170" h="1904">
                <a:moveTo>
                  <a:pt x="216911" y="1645"/>
                </a:moveTo>
                <a:lnTo>
                  <a:pt x="0" y="0"/>
                </a:lnTo>
              </a:path>
            </a:pathLst>
          </a:custGeom>
          <a:ln w="180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47536" y="4371619"/>
            <a:ext cx="2540" cy="271780"/>
          </a:xfrm>
          <a:custGeom>
            <a:avLst/>
            <a:gdLst/>
            <a:ahLst/>
            <a:cxnLst/>
            <a:rect l="l" t="t" r="r" b="b"/>
            <a:pathLst>
              <a:path w="2539" h="271779">
                <a:moveTo>
                  <a:pt x="2042" y="0"/>
                </a:moveTo>
                <a:lnTo>
                  <a:pt x="0" y="271302"/>
                </a:lnTo>
              </a:path>
            </a:pathLst>
          </a:custGeom>
          <a:ln w="180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75683" y="4454655"/>
            <a:ext cx="190500" cy="108585"/>
          </a:xfrm>
          <a:custGeom>
            <a:avLst/>
            <a:gdLst/>
            <a:ahLst/>
            <a:cxnLst/>
            <a:rect l="l" t="t" r="r" b="b"/>
            <a:pathLst>
              <a:path w="190500" h="108585">
                <a:moveTo>
                  <a:pt x="190210" y="0"/>
                </a:moveTo>
                <a:lnTo>
                  <a:pt x="0" y="52813"/>
                </a:lnTo>
                <a:lnTo>
                  <a:pt x="189397" y="108520"/>
                </a:lnTo>
              </a:path>
            </a:pathLst>
          </a:custGeom>
          <a:ln w="18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62096" y="4516314"/>
            <a:ext cx="833119" cy="0"/>
          </a:xfrm>
          <a:custGeom>
            <a:avLst/>
            <a:gdLst/>
            <a:ahLst/>
            <a:cxnLst/>
            <a:rect l="l" t="t" r="r" b="b"/>
            <a:pathLst>
              <a:path w="833120">
                <a:moveTo>
                  <a:pt x="0" y="0"/>
                </a:moveTo>
                <a:lnTo>
                  <a:pt x="833098" y="0"/>
                </a:lnTo>
              </a:path>
            </a:pathLst>
          </a:custGeom>
          <a:ln w="180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95194" y="4516314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0" y="0"/>
                </a:moveTo>
                <a:lnTo>
                  <a:pt x="216929" y="0"/>
                </a:lnTo>
              </a:path>
            </a:pathLst>
          </a:custGeom>
          <a:ln w="180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12123" y="4380662"/>
            <a:ext cx="0" cy="271780"/>
          </a:xfrm>
          <a:custGeom>
            <a:avLst/>
            <a:gdLst/>
            <a:ahLst/>
            <a:cxnLst/>
            <a:rect l="l" t="t" r="r" b="b"/>
            <a:pathLst>
              <a:path h="271779">
                <a:moveTo>
                  <a:pt x="0" y="271302"/>
                </a:moveTo>
                <a:lnTo>
                  <a:pt x="0" y="0"/>
                </a:lnTo>
              </a:path>
            </a:pathLst>
          </a:custGeom>
          <a:ln w="180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95194" y="4462053"/>
            <a:ext cx="189865" cy="108585"/>
          </a:xfrm>
          <a:custGeom>
            <a:avLst/>
            <a:gdLst/>
            <a:ahLst/>
            <a:cxnLst/>
            <a:rect l="l" t="t" r="r" b="b"/>
            <a:pathLst>
              <a:path w="189865" h="108585">
                <a:moveTo>
                  <a:pt x="0" y="108520"/>
                </a:moveTo>
                <a:lnTo>
                  <a:pt x="189813" y="54260"/>
                </a:lnTo>
                <a:lnTo>
                  <a:pt x="0" y="0"/>
                </a:lnTo>
              </a:path>
            </a:pathLst>
          </a:custGeom>
          <a:ln w="18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45166" y="4516314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216929" y="0"/>
                </a:moveTo>
                <a:lnTo>
                  <a:pt x="0" y="0"/>
                </a:lnTo>
              </a:path>
            </a:pathLst>
          </a:custGeom>
          <a:ln w="180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36128" y="4380662"/>
            <a:ext cx="18415" cy="271780"/>
          </a:xfrm>
          <a:custGeom>
            <a:avLst/>
            <a:gdLst/>
            <a:ahLst/>
            <a:cxnLst/>
            <a:rect l="l" t="t" r="r" b="b"/>
            <a:pathLst>
              <a:path w="18414" h="271779">
                <a:moveTo>
                  <a:pt x="0" y="0"/>
                </a:moveTo>
                <a:lnTo>
                  <a:pt x="18077" y="0"/>
                </a:lnTo>
                <a:lnTo>
                  <a:pt x="18077" y="271302"/>
                </a:lnTo>
                <a:lnTo>
                  <a:pt x="0" y="27130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72282" y="4462053"/>
            <a:ext cx="189865" cy="108585"/>
          </a:xfrm>
          <a:custGeom>
            <a:avLst/>
            <a:gdLst/>
            <a:ahLst/>
            <a:cxnLst/>
            <a:rect l="l" t="t" r="r" b="b"/>
            <a:pathLst>
              <a:path w="189864" h="108585">
                <a:moveTo>
                  <a:pt x="189813" y="0"/>
                </a:moveTo>
                <a:lnTo>
                  <a:pt x="0" y="54260"/>
                </a:lnTo>
                <a:lnTo>
                  <a:pt x="189813" y="108520"/>
                </a:lnTo>
              </a:path>
            </a:pathLst>
          </a:custGeom>
          <a:ln w="18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360916" y="4201181"/>
            <a:ext cx="621030" cy="286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Arial"/>
                <a:cs typeface="Arial"/>
              </a:rPr>
              <a:t>3.2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µs</a:t>
            </a:r>
            <a:endParaRPr sz="17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446238" y="4507270"/>
            <a:ext cx="149860" cy="0"/>
          </a:xfrm>
          <a:custGeom>
            <a:avLst/>
            <a:gdLst/>
            <a:ahLst/>
            <a:cxnLst/>
            <a:rect l="l" t="t" r="r" b="b"/>
            <a:pathLst>
              <a:path w="149859">
                <a:moveTo>
                  <a:pt x="0" y="0"/>
                </a:moveTo>
                <a:lnTo>
                  <a:pt x="149684" y="0"/>
                </a:lnTo>
              </a:path>
            </a:pathLst>
          </a:custGeom>
          <a:ln w="180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95923" y="4507270"/>
            <a:ext cx="144780" cy="0"/>
          </a:xfrm>
          <a:custGeom>
            <a:avLst/>
            <a:gdLst/>
            <a:ahLst/>
            <a:cxnLst/>
            <a:rect l="l" t="t" r="r" b="b"/>
            <a:pathLst>
              <a:path w="144780">
                <a:moveTo>
                  <a:pt x="144619" y="0"/>
                </a:moveTo>
                <a:lnTo>
                  <a:pt x="0" y="0"/>
                </a:lnTo>
              </a:path>
            </a:pathLst>
          </a:custGeom>
          <a:ln w="180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95923" y="4453009"/>
            <a:ext cx="144780" cy="108585"/>
          </a:xfrm>
          <a:custGeom>
            <a:avLst/>
            <a:gdLst/>
            <a:ahLst/>
            <a:cxnLst/>
            <a:rect l="l" t="t" r="r" b="b"/>
            <a:pathLst>
              <a:path w="144780" h="108585">
                <a:moveTo>
                  <a:pt x="0" y="0"/>
                </a:moveTo>
                <a:lnTo>
                  <a:pt x="144619" y="54260"/>
                </a:lnTo>
                <a:lnTo>
                  <a:pt x="0" y="108520"/>
                </a:lnTo>
              </a:path>
            </a:pathLst>
          </a:custGeom>
          <a:ln w="18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56534" y="4507270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49681" y="0"/>
                </a:lnTo>
              </a:path>
            </a:pathLst>
          </a:custGeom>
          <a:ln w="180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11914" y="4507270"/>
            <a:ext cx="144780" cy="0"/>
          </a:xfrm>
          <a:custGeom>
            <a:avLst/>
            <a:gdLst/>
            <a:ahLst/>
            <a:cxnLst/>
            <a:rect l="l" t="t" r="r" b="b"/>
            <a:pathLst>
              <a:path w="144780">
                <a:moveTo>
                  <a:pt x="0" y="0"/>
                </a:moveTo>
                <a:lnTo>
                  <a:pt x="144619" y="0"/>
                </a:lnTo>
              </a:path>
            </a:pathLst>
          </a:custGeom>
          <a:ln w="180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11914" y="4453009"/>
            <a:ext cx="144780" cy="108585"/>
          </a:xfrm>
          <a:custGeom>
            <a:avLst/>
            <a:gdLst/>
            <a:ahLst/>
            <a:cxnLst/>
            <a:rect l="l" t="t" r="r" b="b"/>
            <a:pathLst>
              <a:path w="144780" h="108585">
                <a:moveTo>
                  <a:pt x="144619" y="108520"/>
                </a:moveTo>
                <a:lnTo>
                  <a:pt x="0" y="54260"/>
                </a:lnTo>
                <a:lnTo>
                  <a:pt x="144619" y="0"/>
                </a:lnTo>
              </a:path>
            </a:pathLst>
          </a:custGeom>
          <a:ln w="18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56812" y="4416836"/>
            <a:ext cx="0" cy="199390"/>
          </a:xfrm>
          <a:custGeom>
            <a:avLst/>
            <a:gdLst/>
            <a:ahLst/>
            <a:cxnLst/>
            <a:rect l="l" t="t" r="r" b="b"/>
            <a:pathLst>
              <a:path h="199389">
                <a:moveTo>
                  <a:pt x="0" y="0"/>
                </a:moveTo>
                <a:lnTo>
                  <a:pt x="0" y="198955"/>
                </a:lnTo>
              </a:path>
            </a:pathLst>
          </a:custGeom>
          <a:ln w="180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077567" y="4416836"/>
            <a:ext cx="0" cy="199390"/>
          </a:xfrm>
          <a:custGeom>
            <a:avLst/>
            <a:gdLst/>
            <a:ahLst/>
            <a:cxnLst/>
            <a:rect l="l" t="t" r="r" b="b"/>
            <a:pathLst>
              <a:path h="199389">
                <a:moveTo>
                  <a:pt x="0" y="0"/>
                </a:moveTo>
                <a:lnTo>
                  <a:pt x="0" y="198955"/>
                </a:lnTo>
              </a:path>
            </a:pathLst>
          </a:custGeom>
          <a:ln w="180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609252" y="4155843"/>
            <a:ext cx="678815" cy="286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baseline="1633" dirty="0">
                <a:latin typeface="Arial"/>
                <a:cs typeface="Arial"/>
              </a:rPr>
              <a:t>800</a:t>
            </a:r>
            <a:r>
              <a:rPr sz="2550" spc="-127" baseline="1633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ns</a:t>
            </a:r>
            <a:endParaRPr sz="17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185074" y="4204593"/>
            <a:ext cx="622935" cy="286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Arial"/>
                <a:cs typeface="Arial"/>
              </a:rPr>
              <a:t>3.2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µs</a:t>
            </a:r>
            <a:endParaRPr sz="17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065478" y="5630227"/>
            <a:ext cx="2047875" cy="15240"/>
          </a:xfrm>
          <a:custGeom>
            <a:avLst/>
            <a:gdLst/>
            <a:ahLst/>
            <a:cxnLst/>
            <a:rect l="l" t="t" r="r" b="b"/>
            <a:pathLst>
              <a:path w="2047875" h="15239">
                <a:moveTo>
                  <a:pt x="0" y="14939"/>
                </a:moveTo>
                <a:lnTo>
                  <a:pt x="2047793" y="0"/>
                </a:lnTo>
              </a:path>
            </a:pathLst>
          </a:custGeom>
          <a:ln w="180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113272" y="5628654"/>
            <a:ext cx="217170" cy="1905"/>
          </a:xfrm>
          <a:custGeom>
            <a:avLst/>
            <a:gdLst/>
            <a:ahLst/>
            <a:cxnLst/>
            <a:rect l="l" t="t" r="r" b="b"/>
            <a:pathLst>
              <a:path w="217170" h="1904">
                <a:moveTo>
                  <a:pt x="0" y="1573"/>
                </a:moveTo>
                <a:lnTo>
                  <a:pt x="216929" y="0"/>
                </a:lnTo>
              </a:path>
            </a:pathLst>
          </a:custGeom>
          <a:ln w="180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29206" y="5493003"/>
            <a:ext cx="2540" cy="271780"/>
          </a:xfrm>
          <a:custGeom>
            <a:avLst/>
            <a:gdLst/>
            <a:ahLst/>
            <a:cxnLst/>
            <a:rect l="l" t="t" r="r" b="b"/>
            <a:pathLst>
              <a:path w="2540" h="271779">
                <a:moveTo>
                  <a:pt x="1988" y="271302"/>
                </a:moveTo>
                <a:lnTo>
                  <a:pt x="0" y="0"/>
                </a:lnTo>
              </a:path>
            </a:pathLst>
          </a:custGeom>
          <a:ln w="180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12874" y="5575985"/>
            <a:ext cx="190500" cy="108585"/>
          </a:xfrm>
          <a:custGeom>
            <a:avLst/>
            <a:gdLst/>
            <a:ahLst/>
            <a:cxnLst/>
            <a:rect l="l" t="t" r="r" b="b"/>
            <a:pathLst>
              <a:path w="190500" h="108585">
                <a:moveTo>
                  <a:pt x="795" y="108502"/>
                </a:moveTo>
                <a:lnTo>
                  <a:pt x="190210" y="52867"/>
                </a:lnTo>
                <a:lnTo>
                  <a:pt x="0" y="0"/>
                </a:lnTo>
              </a:path>
            </a:pathLst>
          </a:custGeom>
          <a:ln w="18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848567" y="5645167"/>
            <a:ext cx="217170" cy="1905"/>
          </a:xfrm>
          <a:custGeom>
            <a:avLst/>
            <a:gdLst/>
            <a:ahLst/>
            <a:cxnLst/>
            <a:rect l="l" t="t" r="r" b="b"/>
            <a:pathLst>
              <a:path w="217170" h="1904">
                <a:moveTo>
                  <a:pt x="216911" y="0"/>
                </a:moveTo>
                <a:lnTo>
                  <a:pt x="0" y="1573"/>
                </a:lnTo>
              </a:path>
            </a:pathLst>
          </a:custGeom>
          <a:ln w="180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847573" y="5511089"/>
            <a:ext cx="2540" cy="271780"/>
          </a:xfrm>
          <a:custGeom>
            <a:avLst/>
            <a:gdLst/>
            <a:ahLst/>
            <a:cxnLst/>
            <a:rect l="l" t="t" r="r" b="b"/>
            <a:pathLst>
              <a:path w="2539" h="271779">
                <a:moveTo>
                  <a:pt x="0" y="0"/>
                </a:moveTo>
                <a:lnTo>
                  <a:pt x="1970" y="271302"/>
                </a:lnTo>
              </a:path>
            </a:pathLst>
          </a:custGeom>
          <a:ln w="180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875683" y="5590907"/>
            <a:ext cx="190500" cy="108585"/>
          </a:xfrm>
          <a:custGeom>
            <a:avLst/>
            <a:gdLst/>
            <a:ahLst/>
            <a:cxnLst/>
            <a:rect l="l" t="t" r="r" b="b"/>
            <a:pathLst>
              <a:path w="190500" h="108585">
                <a:moveTo>
                  <a:pt x="189415" y="0"/>
                </a:moveTo>
                <a:lnTo>
                  <a:pt x="0" y="55635"/>
                </a:lnTo>
                <a:lnTo>
                  <a:pt x="190192" y="108502"/>
                </a:lnTo>
              </a:path>
            </a:pathLst>
          </a:custGeom>
          <a:ln w="18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99076" y="5666166"/>
            <a:ext cx="2494915" cy="15875"/>
          </a:xfrm>
          <a:custGeom>
            <a:avLst/>
            <a:gdLst/>
            <a:ahLst/>
            <a:cxnLst/>
            <a:rect l="l" t="t" r="r" b="b"/>
            <a:pathLst>
              <a:path w="2494915" h="15875">
                <a:moveTo>
                  <a:pt x="0" y="0"/>
                </a:moveTo>
                <a:lnTo>
                  <a:pt x="2494689" y="15409"/>
                </a:lnTo>
              </a:path>
            </a:pathLst>
          </a:custGeom>
          <a:ln w="180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193766" y="5681576"/>
            <a:ext cx="217170" cy="1905"/>
          </a:xfrm>
          <a:custGeom>
            <a:avLst/>
            <a:gdLst/>
            <a:ahLst/>
            <a:cxnLst/>
            <a:rect l="l" t="t" r="r" b="b"/>
            <a:pathLst>
              <a:path w="217170" h="1904">
                <a:moveTo>
                  <a:pt x="0" y="0"/>
                </a:moveTo>
                <a:lnTo>
                  <a:pt x="216929" y="1338"/>
                </a:lnTo>
              </a:path>
            </a:pathLst>
          </a:custGeom>
          <a:ln w="180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09864" y="5547263"/>
            <a:ext cx="1905" cy="271780"/>
          </a:xfrm>
          <a:custGeom>
            <a:avLst/>
            <a:gdLst/>
            <a:ahLst/>
            <a:cxnLst/>
            <a:rect l="l" t="t" r="r" b="b"/>
            <a:pathLst>
              <a:path w="1904" h="271779">
                <a:moveTo>
                  <a:pt x="0" y="271302"/>
                </a:moveTo>
                <a:lnTo>
                  <a:pt x="1663" y="0"/>
                </a:lnTo>
              </a:path>
            </a:pathLst>
          </a:custGeom>
          <a:ln w="180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193440" y="5627315"/>
            <a:ext cx="190500" cy="108585"/>
          </a:xfrm>
          <a:custGeom>
            <a:avLst/>
            <a:gdLst/>
            <a:ahLst/>
            <a:cxnLst/>
            <a:rect l="l" t="t" r="r" b="b"/>
            <a:pathLst>
              <a:path w="190500" h="108585">
                <a:moveTo>
                  <a:pt x="0" y="108520"/>
                </a:moveTo>
                <a:lnTo>
                  <a:pt x="190138" y="55436"/>
                </a:lnTo>
                <a:lnTo>
                  <a:pt x="668" y="0"/>
                </a:lnTo>
              </a:path>
            </a:pathLst>
          </a:custGeom>
          <a:ln w="18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482151" y="5664827"/>
            <a:ext cx="217170" cy="1905"/>
          </a:xfrm>
          <a:custGeom>
            <a:avLst/>
            <a:gdLst/>
            <a:ahLst/>
            <a:cxnLst/>
            <a:rect l="l" t="t" r="r" b="b"/>
            <a:pathLst>
              <a:path w="217169" h="1904">
                <a:moveTo>
                  <a:pt x="216925" y="1338"/>
                </a:moveTo>
                <a:lnTo>
                  <a:pt x="0" y="0"/>
                </a:lnTo>
              </a:path>
            </a:pathLst>
          </a:custGeom>
          <a:ln w="180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81314" y="5529176"/>
            <a:ext cx="1905" cy="271780"/>
          </a:xfrm>
          <a:custGeom>
            <a:avLst/>
            <a:gdLst/>
            <a:ahLst/>
            <a:cxnLst/>
            <a:rect l="l" t="t" r="r" b="b"/>
            <a:pathLst>
              <a:path w="1905" h="271779">
                <a:moveTo>
                  <a:pt x="1673" y="0"/>
                </a:moveTo>
                <a:lnTo>
                  <a:pt x="0" y="271302"/>
                </a:lnTo>
              </a:path>
            </a:pathLst>
          </a:custGeom>
          <a:ln w="180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509267" y="5611905"/>
            <a:ext cx="190500" cy="108585"/>
          </a:xfrm>
          <a:custGeom>
            <a:avLst/>
            <a:gdLst/>
            <a:ahLst/>
            <a:cxnLst/>
            <a:rect l="l" t="t" r="r" b="b"/>
            <a:pathLst>
              <a:path w="190500" h="108585">
                <a:moveTo>
                  <a:pt x="190143" y="0"/>
                </a:moveTo>
                <a:lnTo>
                  <a:pt x="0" y="53084"/>
                </a:lnTo>
                <a:lnTo>
                  <a:pt x="189475" y="108520"/>
                </a:lnTo>
              </a:path>
            </a:pathLst>
          </a:custGeom>
          <a:ln w="18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8523321" y="6370320"/>
            <a:ext cx="223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759811" y="5759060"/>
            <a:ext cx="5701665" cy="854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130550" algn="l"/>
              </a:tabLst>
            </a:pPr>
            <a:r>
              <a:rPr sz="2550" spc="-7" baseline="4901" dirty="0">
                <a:latin typeface="Arial"/>
                <a:cs typeface="Arial"/>
              </a:rPr>
              <a:t>10 </a:t>
            </a:r>
            <a:r>
              <a:rPr sz="2550" spc="-7" baseline="3267" dirty="0">
                <a:latin typeface="Arial"/>
                <a:cs typeface="Arial"/>
              </a:rPr>
              <a:t>short </a:t>
            </a:r>
            <a:r>
              <a:rPr sz="2550" spc="-15" baseline="3267" dirty="0">
                <a:latin typeface="Arial"/>
                <a:cs typeface="Arial"/>
              </a:rPr>
              <a:t>tra</a:t>
            </a:r>
            <a:r>
              <a:rPr sz="2550" spc="-15" baseline="1633" dirty="0">
                <a:latin typeface="Arial"/>
                <a:cs typeface="Arial"/>
              </a:rPr>
              <a:t>ining</a:t>
            </a:r>
            <a:r>
              <a:rPr sz="2550" spc="-7" baseline="1633" dirty="0">
                <a:latin typeface="Arial"/>
                <a:cs typeface="Arial"/>
              </a:rPr>
              <a:t> symb</a:t>
            </a:r>
            <a:r>
              <a:rPr sz="1700" spc="-5" dirty="0">
                <a:latin typeface="Arial"/>
                <a:cs typeface="Arial"/>
              </a:rPr>
              <a:t>ols	</a:t>
            </a:r>
            <a:r>
              <a:rPr sz="2550" spc="-15" baseline="4901" dirty="0">
                <a:latin typeface="Arial"/>
                <a:cs typeface="Arial"/>
              </a:rPr>
              <a:t>two </a:t>
            </a:r>
            <a:r>
              <a:rPr sz="2550" spc="-15" baseline="3267" dirty="0">
                <a:latin typeface="Arial"/>
                <a:cs typeface="Arial"/>
              </a:rPr>
              <a:t>long train</a:t>
            </a:r>
            <a:r>
              <a:rPr sz="2550" spc="-15" baseline="1633" dirty="0">
                <a:latin typeface="Arial"/>
                <a:cs typeface="Arial"/>
              </a:rPr>
              <a:t>ning</a:t>
            </a:r>
            <a:r>
              <a:rPr sz="2550" spc="-89" baseline="1633" dirty="0">
                <a:latin typeface="Arial"/>
                <a:cs typeface="Arial"/>
              </a:rPr>
              <a:t> </a:t>
            </a:r>
            <a:r>
              <a:rPr sz="2550" spc="-7" baseline="1633" dirty="0">
                <a:latin typeface="Arial"/>
                <a:cs typeface="Arial"/>
              </a:rPr>
              <a:t>symb</a:t>
            </a:r>
            <a:r>
              <a:rPr sz="1700" spc="-5" dirty="0">
                <a:latin typeface="Arial"/>
                <a:cs typeface="Arial"/>
              </a:rPr>
              <a:t>ols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imes New Roman"/>
              <a:cs typeface="Times New Roman"/>
            </a:endParaRPr>
          </a:p>
          <a:p>
            <a:pPr marR="299085" algn="ctr">
              <a:lnSpc>
                <a:spcPct val="100000"/>
              </a:lnSpc>
            </a:pPr>
            <a:r>
              <a:rPr sz="2200" b="1" spc="-5" dirty="0">
                <a:latin typeface="Arial"/>
                <a:cs typeface="Arial"/>
              </a:rPr>
              <a:t>Preamble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490" y="890270"/>
            <a:ext cx="6884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Step 1: </a:t>
            </a:r>
            <a:r>
              <a:rPr sz="3600" spc="-5" dirty="0"/>
              <a:t>detection and</a:t>
            </a:r>
            <a:r>
              <a:rPr sz="3600" spc="-50" dirty="0"/>
              <a:t> </a:t>
            </a:r>
            <a:r>
              <a:rPr sz="3600" spc="-5" dirty="0"/>
              <a:t>recording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93053" y="1742846"/>
            <a:ext cx="2740025" cy="883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54965">
              <a:lnSpc>
                <a:spcPct val="117200"/>
              </a:lnSpc>
              <a:spcBef>
                <a:spcPts val="100"/>
              </a:spcBef>
              <a:buClr>
                <a:srgbClr val="0070C0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Very small part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 a packet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needed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0253" y="2604922"/>
            <a:ext cx="3195320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0" marR="5080" indent="-318135">
              <a:lnSpc>
                <a:spcPct val="120400"/>
              </a:lnSpc>
              <a:spcBef>
                <a:spcPts val="100"/>
              </a:spcBef>
              <a:tabLst>
                <a:tab pos="297815" algn="l"/>
              </a:tabLst>
            </a:pPr>
            <a:r>
              <a:rPr sz="1800" dirty="0">
                <a:solidFill>
                  <a:srgbClr val="0070C0"/>
                </a:solidFill>
                <a:latin typeface="Arial"/>
                <a:cs typeface="Arial"/>
              </a:rPr>
              <a:t>–	</a:t>
            </a:r>
            <a:r>
              <a:rPr sz="1800" spc="-5" dirty="0">
                <a:latin typeface="Arial"/>
                <a:cs typeface="Arial"/>
              </a:rPr>
              <a:t>For </a:t>
            </a:r>
            <a:r>
              <a:rPr sz="1800" dirty="0">
                <a:latin typeface="Arial"/>
                <a:cs typeface="Arial"/>
              </a:rPr>
              <a:t>a 40 MHz sampling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rate,  </a:t>
            </a:r>
            <a:r>
              <a:rPr sz="1800" dirty="0">
                <a:latin typeface="Arial"/>
                <a:cs typeface="Arial"/>
              </a:rPr>
              <a:t>one sample is </a:t>
            </a:r>
            <a:r>
              <a:rPr sz="1800" b="1" spc="-5" dirty="0">
                <a:latin typeface="Arial"/>
                <a:cs typeface="Arial"/>
              </a:rPr>
              <a:t>25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ns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459124" y="5374754"/>
          <a:ext cx="4398645" cy="399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0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9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6C6C6C"/>
                      </a:solidFill>
                      <a:prstDash val="solid"/>
                    </a:lnL>
                    <a:lnR w="76200">
                      <a:solidFill>
                        <a:srgbClr val="FF2600"/>
                      </a:solidFill>
                      <a:prstDash val="solid"/>
                    </a:lnR>
                    <a:lnT w="28575">
                      <a:solidFill>
                        <a:srgbClr val="6C6C6C"/>
                      </a:solidFill>
                      <a:prstDash val="solid"/>
                    </a:lnT>
                    <a:lnB w="28575">
                      <a:solidFill>
                        <a:srgbClr val="6C6C6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2600"/>
                      </a:solidFill>
                      <a:prstDash val="solid"/>
                    </a:lnL>
                    <a:lnR w="28575">
                      <a:solidFill>
                        <a:srgbClr val="6C6C6C"/>
                      </a:solidFill>
                      <a:prstDash val="solid"/>
                    </a:lnR>
                    <a:lnT w="28575">
                      <a:solidFill>
                        <a:srgbClr val="6C6C6C"/>
                      </a:solidFill>
                      <a:prstDash val="solid"/>
                    </a:lnT>
                    <a:lnB w="28575">
                      <a:solidFill>
                        <a:srgbClr val="6C6C6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6C6C6C"/>
                      </a:solidFill>
                      <a:prstDash val="solid"/>
                    </a:lnL>
                    <a:lnR w="53975">
                      <a:solidFill>
                        <a:srgbClr val="6C6C6C"/>
                      </a:solidFill>
                      <a:prstDash val="solid"/>
                    </a:lnR>
                    <a:lnT w="28575">
                      <a:solidFill>
                        <a:srgbClr val="6C6C6C"/>
                      </a:solidFill>
                      <a:prstDash val="solid"/>
                    </a:lnT>
                    <a:lnB w="28575">
                      <a:solidFill>
                        <a:srgbClr val="6C6C6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502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Packet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body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53975">
                      <a:solidFill>
                        <a:srgbClr val="6C6C6C"/>
                      </a:solidFill>
                      <a:prstDash val="solid"/>
                    </a:lnL>
                    <a:lnR w="28575">
                      <a:solidFill>
                        <a:srgbClr val="6C6C6C"/>
                      </a:solidFill>
                      <a:prstDash val="solid"/>
                    </a:lnR>
                    <a:lnT w="28575">
                      <a:solidFill>
                        <a:srgbClr val="6C6C6C"/>
                      </a:solidFill>
                      <a:prstDash val="solid"/>
                    </a:lnT>
                    <a:lnB w="28575">
                      <a:solidFill>
                        <a:srgbClr val="6C6C6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4692557" y="2031766"/>
            <a:ext cx="1598479" cy="855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60439" y="2330520"/>
            <a:ext cx="1320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" dirty="0">
                <a:latin typeface="Arial"/>
                <a:cs typeface="Arial"/>
              </a:rPr>
              <a:t>0.5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34920" y="2294921"/>
            <a:ext cx="19558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-35" dirty="0">
                <a:latin typeface="Arial"/>
                <a:cs typeface="Arial"/>
              </a:rPr>
              <a:t>30</a:t>
            </a:r>
            <a:endParaRPr sz="12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52247" y="3618588"/>
            <a:ext cx="15303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" dirty="0">
                <a:latin typeface="Arial"/>
                <a:cs typeface="Arial"/>
              </a:rPr>
              <a:t>240</a:t>
            </a:r>
            <a:endParaRPr sz="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05384" y="1835359"/>
            <a:ext cx="25082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50" dirty="0">
                <a:latin typeface="Arial"/>
                <a:cs typeface="Arial"/>
              </a:rPr>
              <a:t>1</a:t>
            </a:r>
            <a:r>
              <a:rPr sz="1875" spc="-52" baseline="2222" dirty="0">
                <a:latin typeface="Arial"/>
                <a:cs typeface="Arial"/>
              </a:rPr>
              <a:t>90</a:t>
            </a:r>
            <a:endParaRPr sz="1875" baseline="2222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77484" y="3618588"/>
            <a:ext cx="15303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" dirty="0">
                <a:latin typeface="Arial"/>
                <a:cs typeface="Arial"/>
              </a:rPr>
              <a:t>300</a:t>
            </a:r>
            <a:endParaRPr sz="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55396" y="2760955"/>
            <a:ext cx="110489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-30" dirty="0">
                <a:latin typeface="Arial"/>
                <a:cs typeface="Arial"/>
              </a:rPr>
              <a:t>0</a:t>
            </a:r>
            <a:endParaRPr sz="12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07814" y="1647650"/>
            <a:ext cx="35306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-35" dirty="0">
                <a:latin typeface="Arial"/>
                <a:cs typeface="Arial"/>
              </a:rPr>
              <a:t>N</a:t>
            </a:r>
            <a:r>
              <a:rPr sz="1250" spc="-85" dirty="0">
                <a:latin typeface="Arial"/>
                <a:cs typeface="Arial"/>
              </a:rPr>
              <a:t> </a:t>
            </a:r>
            <a:r>
              <a:rPr sz="1250" spc="-30" dirty="0">
                <a:latin typeface="Arial"/>
                <a:cs typeface="Arial"/>
              </a:rPr>
              <a:t>=1</a:t>
            </a:r>
            <a:endParaRPr sz="12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84648" y="2031766"/>
            <a:ext cx="1598479" cy="855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552530" y="2330520"/>
            <a:ext cx="1320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" dirty="0">
                <a:latin typeface="Arial"/>
                <a:cs typeface="Arial"/>
              </a:rPr>
              <a:t>0.5</a:t>
            </a:r>
            <a:endParaRPr sz="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53015" y="1958340"/>
            <a:ext cx="228790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844550" algn="l"/>
                <a:tab pos="2104390" algn="l"/>
              </a:tabLst>
            </a:pPr>
            <a:r>
              <a:rPr sz="1250" spc="-35" dirty="0">
                <a:latin typeface="Arial"/>
                <a:cs typeface="Arial"/>
              </a:rPr>
              <a:t>6</a:t>
            </a:r>
            <a:r>
              <a:rPr sz="1250" spc="-30" dirty="0">
                <a:latin typeface="Arial"/>
                <a:cs typeface="Arial"/>
              </a:rPr>
              <a:t>0</a:t>
            </a:r>
            <a:r>
              <a:rPr sz="1250" dirty="0">
                <a:latin typeface="Arial"/>
                <a:cs typeface="Arial"/>
              </a:rPr>
              <a:t>	</a:t>
            </a:r>
            <a:r>
              <a:rPr sz="1250" spc="-35" dirty="0">
                <a:latin typeface="Arial"/>
                <a:cs typeface="Arial"/>
              </a:rPr>
              <a:t>12</a:t>
            </a:r>
            <a:r>
              <a:rPr sz="1250" spc="-30" dirty="0">
                <a:latin typeface="Arial"/>
                <a:cs typeface="Arial"/>
              </a:rPr>
              <a:t>0</a:t>
            </a:r>
            <a:r>
              <a:rPr sz="1250" dirty="0">
                <a:latin typeface="Arial"/>
                <a:cs typeface="Arial"/>
              </a:rPr>
              <a:t>	</a:t>
            </a:r>
            <a:r>
              <a:rPr sz="1250" spc="-35" dirty="0">
                <a:latin typeface="Arial"/>
                <a:cs typeface="Arial"/>
              </a:rPr>
              <a:t>60</a:t>
            </a:r>
            <a:endParaRPr sz="12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77049" y="1958340"/>
            <a:ext cx="28067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-35" dirty="0">
                <a:latin typeface="Arial"/>
                <a:cs typeface="Arial"/>
              </a:rPr>
              <a:t>120</a:t>
            </a:r>
            <a:endParaRPr sz="12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95144" y="2294921"/>
            <a:ext cx="28067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-35" dirty="0">
                <a:latin typeface="Arial"/>
                <a:cs typeface="Arial"/>
              </a:rPr>
              <a:t>150</a:t>
            </a:r>
            <a:endParaRPr sz="12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17489" y="2760955"/>
            <a:ext cx="28067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-35" dirty="0">
                <a:latin typeface="Arial"/>
                <a:cs typeface="Arial"/>
              </a:rPr>
              <a:t>180</a:t>
            </a:r>
            <a:endParaRPr sz="12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03054" y="2294921"/>
            <a:ext cx="819785" cy="6858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636270" algn="l"/>
              </a:tabLst>
            </a:pPr>
            <a:r>
              <a:rPr sz="1250" spc="-35" dirty="0">
                <a:latin typeface="Arial"/>
                <a:cs typeface="Arial"/>
              </a:rPr>
              <a:t>15</a:t>
            </a:r>
            <a:r>
              <a:rPr sz="1250" spc="-30" dirty="0">
                <a:latin typeface="Arial"/>
                <a:cs typeface="Arial"/>
              </a:rPr>
              <a:t>0</a:t>
            </a:r>
            <a:r>
              <a:rPr sz="1250" dirty="0">
                <a:latin typeface="Arial"/>
                <a:cs typeface="Arial"/>
              </a:rPr>
              <a:t>	</a:t>
            </a:r>
            <a:r>
              <a:rPr sz="1250" spc="-35" dirty="0">
                <a:latin typeface="Arial"/>
                <a:cs typeface="Arial"/>
              </a:rPr>
              <a:t>30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34620">
              <a:lnSpc>
                <a:spcPct val="100000"/>
              </a:lnSpc>
              <a:spcBef>
                <a:spcPts val="785"/>
              </a:spcBef>
              <a:tabLst>
                <a:tab pos="562610" algn="l"/>
              </a:tabLst>
            </a:pPr>
            <a:r>
              <a:rPr sz="1250" spc="-30" dirty="0">
                <a:latin typeface="Arial"/>
                <a:cs typeface="Arial"/>
              </a:rPr>
              <a:t>180	0</a:t>
            </a:r>
            <a:endParaRPr sz="12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99905" y="1647650"/>
            <a:ext cx="391795" cy="4076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490"/>
              </a:lnSpc>
              <a:spcBef>
                <a:spcPts val="125"/>
              </a:spcBef>
            </a:pPr>
            <a:r>
              <a:rPr sz="1250" spc="-35" dirty="0">
                <a:latin typeface="Arial"/>
                <a:cs typeface="Arial"/>
              </a:rPr>
              <a:t>N</a:t>
            </a:r>
            <a:r>
              <a:rPr sz="1250" spc="-110" dirty="0">
                <a:latin typeface="Arial"/>
                <a:cs typeface="Arial"/>
              </a:rPr>
              <a:t> </a:t>
            </a:r>
            <a:r>
              <a:rPr sz="1250" spc="-30" dirty="0">
                <a:latin typeface="Arial"/>
                <a:cs typeface="Arial"/>
              </a:rPr>
              <a:t>=5</a:t>
            </a:r>
            <a:endParaRPr sz="1250">
              <a:latin typeface="Arial"/>
              <a:cs typeface="Arial"/>
            </a:endParaRPr>
          </a:p>
          <a:p>
            <a:pPr marL="109855">
              <a:lnSpc>
                <a:spcPts val="1490"/>
              </a:lnSpc>
            </a:pPr>
            <a:r>
              <a:rPr sz="600" dirty="0">
                <a:latin typeface="Arial"/>
                <a:cs typeface="Arial"/>
              </a:rPr>
              <a:t>1</a:t>
            </a:r>
            <a:r>
              <a:rPr sz="600" spc="-40" dirty="0">
                <a:latin typeface="Arial"/>
                <a:cs typeface="Arial"/>
              </a:rPr>
              <a:t> </a:t>
            </a:r>
            <a:r>
              <a:rPr sz="1875" spc="-52" baseline="2222" dirty="0">
                <a:latin typeface="Arial"/>
                <a:cs typeface="Arial"/>
              </a:rPr>
              <a:t>90</a:t>
            </a:r>
            <a:endParaRPr sz="1875" baseline="2222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692557" y="3850596"/>
            <a:ext cx="1598479" cy="8559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460439" y="4149350"/>
            <a:ext cx="1320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" dirty="0">
                <a:latin typeface="Arial"/>
                <a:cs typeface="Arial"/>
              </a:rPr>
              <a:t>0.5</a:t>
            </a:r>
            <a:endParaRPr sz="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53015" y="3777169"/>
            <a:ext cx="19558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-35" dirty="0">
                <a:latin typeface="Arial"/>
                <a:cs typeface="Arial"/>
              </a:rPr>
              <a:t>60</a:t>
            </a:r>
            <a:endParaRPr sz="12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84958" y="3777169"/>
            <a:ext cx="28067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-35" dirty="0">
                <a:latin typeface="Arial"/>
                <a:cs typeface="Arial"/>
              </a:rPr>
              <a:t>120</a:t>
            </a:r>
            <a:endParaRPr sz="12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03054" y="4113750"/>
            <a:ext cx="28067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-35" dirty="0">
                <a:latin typeface="Arial"/>
                <a:cs typeface="Arial"/>
              </a:rPr>
              <a:t>150</a:t>
            </a:r>
            <a:endParaRPr sz="12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0253" y="3321202"/>
            <a:ext cx="4080510" cy="1478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100" marR="100965" indent="-279400">
              <a:lnSpc>
                <a:spcPct val="100000"/>
              </a:lnSpc>
              <a:spcBef>
                <a:spcPts val="100"/>
              </a:spcBef>
              <a:buClr>
                <a:srgbClr val="0070C0"/>
              </a:buClr>
              <a:buChar char="–"/>
              <a:tabLst>
                <a:tab pos="297815" algn="l"/>
                <a:tab pos="298450" algn="l"/>
              </a:tabLst>
            </a:pPr>
            <a:r>
              <a:rPr sz="1800" spc="-5" dirty="0">
                <a:latin typeface="Arial"/>
                <a:cs typeface="Arial"/>
              </a:rPr>
              <a:t>In the </a:t>
            </a:r>
            <a:r>
              <a:rPr sz="1800" dirty="0">
                <a:latin typeface="Arial"/>
                <a:cs typeface="Arial"/>
              </a:rPr>
              <a:t>absence of noise, one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sample  works</a:t>
            </a:r>
            <a:endParaRPr sz="1800">
              <a:latin typeface="Arial"/>
              <a:cs typeface="Arial"/>
            </a:endParaRPr>
          </a:p>
          <a:p>
            <a:pPr marL="292100" indent="-279400">
              <a:lnSpc>
                <a:spcPts val="1860"/>
              </a:lnSpc>
              <a:spcBef>
                <a:spcPts val="380"/>
              </a:spcBef>
              <a:buClr>
                <a:srgbClr val="0070C0"/>
              </a:buClr>
              <a:buChar char="–"/>
              <a:tabLst>
                <a:tab pos="297815" algn="l"/>
                <a:tab pos="298450" algn="l"/>
              </a:tabLst>
            </a:pPr>
            <a:r>
              <a:rPr sz="1800" dirty="0">
                <a:latin typeface="Arial"/>
                <a:cs typeface="Arial"/>
              </a:rPr>
              <a:t>Employ </a:t>
            </a:r>
            <a:r>
              <a:rPr sz="1800" b="1" spc="-5" dirty="0">
                <a:solidFill>
                  <a:srgbClr val="008DBB"/>
                </a:solidFill>
                <a:latin typeface="Arial"/>
                <a:cs typeface="Arial"/>
              </a:rPr>
              <a:t>multiple </a:t>
            </a:r>
            <a:r>
              <a:rPr sz="1800" dirty="0">
                <a:latin typeface="Arial"/>
                <a:cs typeface="Arial"/>
              </a:rPr>
              <a:t>samples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for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ts val="969"/>
              </a:lnSpc>
            </a:pPr>
            <a:r>
              <a:rPr sz="1250" spc="-35" dirty="0">
                <a:latin typeface="Arial"/>
                <a:cs typeface="Arial"/>
              </a:rPr>
              <a:t>30</a:t>
            </a:r>
            <a:endParaRPr sz="1250">
              <a:latin typeface="Arial"/>
              <a:cs typeface="Arial"/>
            </a:endParaRPr>
          </a:p>
          <a:p>
            <a:pPr marR="717550" algn="ctr">
              <a:lnSpc>
                <a:spcPts val="1930"/>
              </a:lnSpc>
            </a:pPr>
            <a:r>
              <a:rPr sz="1800" dirty="0">
                <a:latin typeface="Arial"/>
                <a:cs typeface="Arial"/>
              </a:rPr>
              <a:t>averaging </a:t>
            </a:r>
            <a:r>
              <a:rPr sz="1800" spc="-5" dirty="0">
                <a:latin typeface="Arial"/>
                <a:cs typeface="Arial"/>
              </a:rPr>
              <a:t>to </a:t>
            </a:r>
            <a:r>
              <a:rPr sz="1800" dirty="0">
                <a:latin typeface="Arial"/>
                <a:cs typeface="Arial"/>
              </a:rPr>
              <a:t>remove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noise</a:t>
            </a:r>
            <a:endParaRPr sz="1800">
              <a:latin typeface="Arial"/>
              <a:cs typeface="Arial"/>
            </a:endParaRPr>
          </a:p>
          <a:p>
            <a:pPr marR="169545" algn="r">
              <a:lnSpc>
                <a:spcPct val="100000"/>
              </a:lnSpc>
              <a:spcBef>
                <a:spcPts val="475"/>
              </a:spcBef>
            </a:pPr>
            <a:r>
              <a:rPr sz="1250" spc="-30" dirty="0">
                <a:latin typeface="Arial"/>
                <a:cs typeface="Arial"/>
              </a:rPr>
              <a:t>0</a:t>
            </a:r>
            <a:endParaRPr sz="12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64994" y="3466480"/>
            <a:ext cx="438150" cy="4076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1490"/>
              </a:lnSpc>
              <a:spcBef>
                <a:spcPts val="125"/>
              </a:spcBef>
            </a:pPr>
            <a:r>
              <a:rPr sz="1250" spc="-35" dirty="0">
                <a:latin typeface="Arial"/>
                <a:cs typeface="Arial"/>
              </a:rPr>
              <a:t>N</a:t>
            </a:r>
            <a:r>
              <a:rPr sz="1250" spc="-85" dirty="0">
                <a:latin typeface="Arial"/>
                <a:cs typeface="Arial"/>
              </a:rPr>
              <a:t> </a:t>
            </a:r>
            <a:r>
              <a:rPr sz="1250" spc="-30" dirty="0">
                <a:latin typeface="Arial"/>
                <a:cs typeface="Arial"/>
              </a:rPr>
              <a:t>=10</a:t>
            </a:r>
            <a:endParaRPr sz="1250">
              <a:latin typeface="Arial"/>
              <a:cs typeface="Arial"/>
            </a:endParaRPr>
          </a:p>
          <a:p>
            <a:pPr marL="106045" algn="ctr">
              <a:lnSpc>
                <a:spcPts val="1490"/>
              </a:lnSpc>
            </a:pPr>
            <a:r>
              <a:rPr sz="600" dirty="0">
                <a:latin typeface="Arial"/>
                <a:cs typeface="Arial"/>
              </a:rPr>
              <a:t>1</a:t>
            </a:r>
            <a:r>
              <a:rPr sz="600" spc="-90" dirty="0">
                <a:latin typeface="Arial"/>
                <a:cs typeface="Arial"/>
              </a:rPr>
              <a:t> </a:t>
            </a:r>
            <a:r>
              <a:rPr sz="1875" spc="-52" baseline="2222" dirty="0">
                <a:latin typeface="Arial"/>
                <a:cs typeface="Arial"/>
              </a:rPr>
              <a:t>90</a:t>
            </a:r>
            <a:endParaRPr sz="1875" baseline="2222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784648" y="3850596"/>
            <a:ext cx="1598479" cy="8559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552530" y="4149350"/>
            <a:ext cx="1320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" dirty="0">
                <a:latin typeface="Arial"/>
                <a:cs typeface="Arial"/>
              </a:rPr>
              <a:t>0.5</a:t>
            </a:r>
            <a:endParaRPr sz="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528872" y="5962293"/>
            <a:ext cx="155067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latin typeface="Arial"/>
                <a:cs typeface="Arial"/>
              </a:rPr>
              <a:t>Preamble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part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6727011" y="4113750"/>
            <a:ext cx="19558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-35" dirty="0">
                <a:latin typeface="Arial"/>
                <a:cs typeface="Arial"/>
              </a:rPr>
              <a:t>30</a:t>
            </a:r>
            <a:endParaRPr sz="12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45106" y="3777169"/>
            <a:ext cx="19558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-35" dirty="0">
                <a:latin typeface="Arial"/>
                <a:cs typeface="Arial"/>
              </a:rPr>
              <a:t>60</a:t>
            </a:r>
            <a:endParaRPr sz="12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877049" y="3777169"/>
            <a:ext cx="28067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-35" dirty="0">
                <a:latin typeface="Arial"/>
                <a:cs typeface="Arial"/>
              </a:rPr>
              <a:t>120</a:t>
            </a:r>
            <a:endParaRPr sz="12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195144" y="4113750"/>
            <a:ext cx="28067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-35" dirty="0">
                <a:latin typeface="Arial"/>
                <a:cs typeface="Arial"/>
              </a:rPr>
              <a:t>150</a:t>
            </a:r>
            <a:endParaRPr sz="12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317489" y="4579785"/>
            <a:ext cx="28067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-35" dirty="0">
                <a:latin typeface="Arial"/>
                <a:cs typeface="Arial"/>
              </a:rPr>
              <a:t>180</a:t>
            </a:r>
            <a:endParaRPr sz="12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225398" y="4579785"/>
            <a:ext cx="53911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40690" algn="l"/>
              </a:tabLst>
            </a:pPr>
            <a:r>
              <a:rPr sz="1250" spc="-35" dirty="0">
                <a:latin typeface="Arial"/>
                <a:cs typeface="Arial"/>
              </a:rPr>
              <a:t>18</a:t>
            </a:r>
            <a:r>
              <a:rPr sz="1250" spc="-30" dirty="0">
                <a:latin typeface="Arial"/>
                <a:cs typeface="Arial"/>
              </a:rPr>
              <a:t>0</a:t>
            </a:r>
            <a:r>
              <a:rPr sz="1250" dirty="0">
                <a:latin typeface="Arial"/>
                <a:cs typeface="Arial"/>
              </a:rPr>
              <a:t>	</a:t>
            </a:r>
            <a:r>
              <a:rPr sz="1250" spc="-30" dirty="0">
                <a:latin typeface="Arial"/>
                <a:cs typeface="Arial"/>
              </a:rPr>
              <a:t>0</a:t>
            </a:r>
            <a:endParaRPr sz="12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314264" y="3466480"/>
            <a:ext cx="523240" cy="4076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1490"/>
              </a:lnSpc>
              <a:spcBef>
                <a:spcPts val="125"/>
              </a:spcBef>
            </a:pPr>
            <a:r>
              <a:rPr sz="1250" spc="-35" dirty="0">
                <a:latin typeface="Arial"/>
                <a:cs typeface="Arial"/>
              </a:rPr>
              <a:t>N</a:t>
            </a:r>
            <a:r>
              <a:rPr sz="1250" spc="-80" dirty="0">
                <a:latin typeface="Arial"/>
                <a:cs typeface="Arial"/>
              </a:rPr>
              <a:t> </a:t>
            </a:r>
            <a:r>
              <a:rPr sz="1250" spc="-30" dirty="0">
                <a:latin typeface="Arial"/>
                <a:cs typeface="Arial"/>
              </a:rPr>
              <a:t>=100</a:t>
            </a:r>
            <a:endParaRPr sz="1250">
              <a:latin typeface="Arial"/>
              <a:cs typeface="Arial"/>
            </a:endParaRPr>
          </a:p>
          <a:p>
            <a:pPr marL="75565" algn="ctr">
              <a:lnSpc>
                <a:spcPts val="1490"/>
              </a:lnSpc>
            </a:pPr>
            <a:r>
              <a:rPr sz="600" spc="-25" dirty="0">
                <a:latin typeface="Arial"/>
                <a:cs typeface="Arial"/>
              </a:rPr>
              <a:t>1</a:t>
            </a:r>
            <a:r>
              <a:rPr sz="1875" spc="-52" baseline="2222" dirty="0">
                <a:latin typeface="Arial"/>
                <a:cs typeface="Arial"/>
              </a:rPr>
              <a:t>90</a:t>
            </a:r>
            <a:endParaRPr sz="1875" baseline="2222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0770" y="4128623"/>
            <a:ext cx="2129881" cy="2218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4490" y="890270"/>
            <a:ext cx="6884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Step 1: </a:t>
            </a:r>
            <a:r>
              <a:rPr sz="3600" spc="-5" dirty="0"/>
              <a:t>detection and</a:t>
            </a:r>
            <a:r>
              <a:rPr sz="3600" spc="-50" dirty="0"/>
              <a:t> </a:t>
            </a:r>
            <a:r>
              <a:rPr sz="3600" spc="-5" dirty="0"/>
              <a:t>recording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2597721" y="3911140"/>
            <a:ext cx="407323" cy="261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56192" y="3947985"/>
            <a:ext cx="288290" cy="144145"/>
          </a:xfrm>
          <a:custGeom>
            <a:avLst/>
            <a:gdLst/>
            <a:ahLst/>
            <a:cxnLst/>
            <a:rect l="l" t="t" r="r" b="b"/>
            <a:pathLst>
              <a:path w="288289" h="144145">
                <a:moveTo>
                  <a:pt x="288023" y="0"/>
                </a:moveTo>
                <a:lnTo>
                  <a:pt x="0" y="0"/>
                </a:lnTo>
                <a:lnTo>
                  <a:pt x="144005" y="144018"/>
                </a:lnTo>
                <a:lnTo>
                  <a:pt x="2880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56183" y="3947987"/>
            <a:ext cx="288290" cy="144145"/>
          </a:xfrm>
          <a:custGeom>
            <a:avLst/>
            <a:gdLst/>
            <a:ahLst/>
            <a:cxnLst/>
            <a:rect l="l" t="t" r="r" b="b"/>
            <a:pathLst>
              <a:path w="288289" h="144145">
                <a:moveTo>
                  <a:pt x="288031" y="0"/>
                </a:moveTo>
                <a:lnTo>
                  <a:pt x="144015" y="144016"/>
                </a:lnTo>
                <a:lnTo>
                  <a:pt x="0" y="0"/>
                </a:lnTo>
                <a:lnTo>
                  <a:pt x="288031" y="0"/>
                </a:lnTo>
                <a:close/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39047" y="3923601"/>
            <a:ext cx="120534" cy="594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00197" y="3947985"/>
            <a:ext cx="0" cy="504190"/>
          </a:xfrm>
          <a:custGeom>
            <a:avLst/>
            <a:gdLst/>
            <a:ahLst/>
            <a:cxnLst/>
            <a:rect l="l" t="t" r="r" b="b"/>
            <a:pathLst>
              <a:path h="504189">
                <a:moveTo>
                  <a:pt x="0" y="0"/>
                </a:moveTo>
                <a:lnTo>
                  <a:pt x="0" y="504055"/>
                </a:lnTo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55671" y="4414054"/>
            <a:ext cx="270163" cy="1163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00197" y="4452036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>
                <a:moveTo>
                  <a:pt x="0" y="0"/>
                </a:moveTo>
                <a:lnTo>
                  <a:pt x="179999" y="0"/>
                </a:lnTo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44215" y="443928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8" y="0"/>
                </a:moveTo>
                <a:lnTo>
                  <a:pt x="10999" y="1415"/>
                </a:lnTo>
                <a:lnTo>
                  <a:pt x="5275" y="5273"/>
                </a:lnTo>
                <a:lnTo>
                  <a:pt x="1415" y="10994"/>
                </a:lnTo>
                <a:lnTo>
                  <a:pt x="0" y="17995"/>
                </a:lnTo>
                <a:lnTo>
                  <a:pt x="1415" y="25004"/>
                </a:lnTo>
                <a:lnTo>
                  <a:pt x="5275" y="30729"/>
                </a:lnTo>
                <a:lnTo>
                  <a:pt x="10999" y="34589"/>
                </a:lnTo>
                <a:lnTo>
                  <a:pt x="18008" y="36004"/>
                </a:lnTo>
                <a:lnTo>
                  <a:pt x="25010" y="34589"/>
                </a:lnTo>
                <a:lnTo>
                  <a:pt x="30730" y="30729"/>
                </a:lnTo>
                <a:lnTo>
                  <a:pt x="34589" y="25004"/>
                </a:lnTo>
                <a:lnTo>
                  <a:pt x="36004" y="17995"/>
                </a:lnTo>
                <a:lnTo>
                  <a:pt x="34589" y="10994"/>
                </a:lnTo>
                <a:lnTo>
                  <a:pt x="30730" y="5273"/>
                </a:lnTo>
                <a:lnTo>
                  <a:pt x="25010" y="1415"/>
                </a:lnTo>
                <a:lnTo>
                  <a:pt x="180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44215" y="443928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18000"/>
                </a:moveTo>
                <a:lnTo>
                  <a:pt x="1414" y="10993"/>
                </a:lnTo>
                <a:lnTo>
                  <a:pt x="5272" y="5272"/>
                </a:lnTo>
                <a:lnTo>
                  <a:pt x="10993" y="1414"/>
                </a:lnTo>
                <a:lnTo>
                  <a:pt x="18000" y="0"/>
                </a:lnTo>
                <a:lnTo>
                  <a:pt x="25006" y="1414"/>
                </a:lnTo>
                <a:lnTo>
                  <a:pt x="30727" y="5272"/>
                </a:lnTo>
                <a:lnTo>
                  <a:pt x="34585" y="10993"/>
                </a:lnTo>
                <a:lnTo>
                  <a:pt x="35999" y="18000"/>
                </a:lnTo>
                <a:lnTo>
                  <a:pt x="34585" y="25006"/>
                </a:lnTo>
                <a:lnTo>
                  <a:pt x="30727" y="30727"/>
                </a:lnTo>
                <a:lnTo>
                  <a:pt x="25006" y="34585"/>
                </a:lnTo>
                <a:lnTo>
                  <a:pt x="18000" y="35999"/>
                </a:lnTo>
                <a:lnTo>
                  <a:pt x="10993" y="34585"/>
                </a:lnTo>
                <a:lnTo>
                  <a:pt x="5272" y="30727"/>
                </a:lnTo>
                <a:lnTo>
                  <a:pt x="1414" y="25006"/>
                </a:lnTo>
                <a:lnTo>
                  <a:pt x="0" y="18000"/>
                </a:lnTo>
                <a:close/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74949" y="4444996"/>
            <a:ext cx="549275" cy="10160"/>
          </a:xfrm>
          <a:custGeom>
            <a:avLst/>
            <a:gdLst/>
            <a:ahLst/>
            <a:cxnLst/>
            <a:rect l="l" t="t" r="r" b="b"/>
            <a:pathLst>
              <a:path w="549275" h="10160">
                <a:moveTo>
                  <a:pt x="0" y="10137"/>
                </a:moveTo>
                <a:lnTo>
                  <a:pt x="54927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98712" y="4305993"/>
            <a:ext cx="407323" cy="2660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58250" y="4343793"/>
            <a:ext cx="288290" cy="144145"/>
          </a:xfrm>
          <a:custGeom>
            <a:avLst/>
            <a:gdLst/>
            <a:ahLst/>
            <a:cxnLst/>
            <a:rect l="l" t="t" r="r" b="b"/>
            <a:pathLst>
              <a:path w="288289" h="144145">
                <a:moveTo>
                  <a:pt x="288036" y="0"/>
                </a:moveTo>
                <a:lnTo>
                  <a:pt x="0" y="0"/>
                </a:lnTo>
                <a:lnTo>
                  <a:pt x="144018" y="144018"/>
                </a:lnTo>
                <a:lnTo>
                  <a:pt x="2880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58254" y="4343795"/>
            <a:ext cx="288290" cy="144145"/>
          </a:xfrm>
          <a:custGeom>
            <a:avLst/>
            <a:gdLst/>
            <a:ahLst/>
            <a:cxnLst/>
            <a:rect l="l" t="t" r="r" b="b"/>
            <a:pathLst>
              <a:path w="288289" h="144145">
                <a:moveTo>
                  <a:pt x="288031" y="0"/>
                </a:moveTo>
                <a:lnTo>
                  <a:pt x="144015" y="144016"/>
                </a:lnTo>
                <a:lnTo>
                  <a:pt x="0" y="0"/>
                </a:lnTo>
                <a:lnTo>
                  <a:pt x="288031" y="0"/>
                </a:lnTo>
                <a:close/>
              </a:path>
            </a:pathLst>
          </a:custGeom>
          <a:ln w="28574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44191" y="4318457"/>
            <a:ext cx="116378" cy="5943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02268" y="4343793"/>
            <a:ext cx="0" cy="504190"/>
          </a:xfrm>
          <a:custGeom>
            <a:avLst/>
            <a:gdLst/>
            <a:ahLst/>
            <a:cxnLst/>
            <a:rect l="l" t="t" r="r" b="b"/>
            <a:pathLst>
              <a:path h="504189">
                <a:moveTo>
                  <a:pt x="0" y="0"/>
                </a:moveTo>
                <a:lnTo>
                  <a:pt x="0" y="504055"/>
                </a:lnTo>
              </a:path>
            </a:pathLst>
          </a:custGeom>
          <a:ln w="28574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56662" y="4808906"/>
            <a:ext cx="270163" cy="1205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02268" y="4847856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>
                <a:moveTo>
                  <a:pt x="0" y="0"/>
                </a:moveTo>
                <a:lnTo>
                  <a:pt x="179999" y="0"/>
                </a:lnTo>
              </a:path>
            </a:pathLst>
          </a:custGeom>
          <a:ln w="28574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46286" y="48351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7995" y="0"/>
                </a:moveTo>
                <a:lnTo>
                  <a:pt x="10988" y="1413"/>
                </a:lnTo>
                <a:lnTo>
                  <a:pt x="5268" y="5268"/>
                </a:lnTo>
                <a:lnTo>
                  <a:pt x="1413" y="10988"/>
                </a:lnTo>
                <a:lnTo>
                  <a:pt x="0" y="17995"/>
                </a:lnTo>
                <a:lnTo>
                  <a:pt x="1413" y="25004"/>
                </a:lnTo>
                <a:lnTo>
                  <a:pt x="5268" y="30729"/>
                </a:lnTo>
                <a:lnTo>
                  <a:pt x="10988" y="34589"/>
                </a:lnTo>
                <a:lnTo>
                  <a:pt x="17995" y="36004"/>
                </a:lnTo>
                <a:lnTo>
                  <a:pt x="25004" y="34589"/>
                </a:lnTo>
                <a:lnTo>
                  <a:pt x="30729" y="30729"/>
                </a:lnTo>
                <a:lnTo>
                  <a:pt x="34589" y="25004"/>
                </a:lnTo>
                <a:lnTo>
                  <a:pt x="36004" y="17995"/>
                </a:lnTo>
                <a:lnTo>
                  <a:pt x="34589" y="10988"/>
                </a:lnTo>
                <a:lnTo>
                  <a:pt x="30729" y="5268"/>
                </a:lnTo>
                <a:lnTo>
                  <a:pt x="25004" y="1413"/>
                </a:lnTo>
                <a:lnTo>
                  <a:pt x="17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46286" y="48351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18000"/>
                </a:moveTo>
                <a:lnTo>
                  <a:pt x="1414" y="10993"/>
                </a:lnTo>
                <a:lnTo>
                  <a:pt x="5272" y="5272"/>
                </a:lnTo>
                <a:lnTo>
                  <a:pt x="10993" y="1414"/>
                </a:lnTo>
                <a:lnTo>
                  <a:pt x="18000" y="0"/>
                </a:lnTo>
                <a:lnTo>
                  <a:pt x="25006" y="1414"/>
                </a:lnTo>
                <a:lnTo>
                  <a:pt x="30727" y="5272"/>
                </a:lnTo>
                <a:lnTo>
                  <a:pt x="34585" y="10993"/>
                </a:lnTo>
                <a:lnTo>
                  <a:pt x="35999" y="18000"/>
                </a:lnTo>
                <a:lnTo>
                  <a:pt x="34585" y="25006"/>
                </a:lnTo>
                <a:lnTo>
                  <a:pt x="30727" y="30727"/>
                </a:lnTo>
                <a:lnTo>
                  <a:pt x="25006" y="34585"/>
                </a:lnTo>
                <a:lnTo>
                  <a:pt x="18000" y="35999"/>
                </a:lnTo>
                <a:lnTo>
                  <a:pt x="10993" y="34585"/>
                </a:lnTo>
                <a:lnTo>
                  <a:pt x="5272" y="30727"/>
                </a:lnTo>
                <a:lnTo>
                  <a:pt x="1414" y="25006"/>
                </a:lnTo>
                <a:lnTo>
                  <a:pt x="0" y="18000"/>
                </a:lnTo>
                <a:close/>
              </a:path>
            </a:pathLst>
          </a:custGeom>
          <a:ln w="25399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77007" y="4836581"/>
            <a:ext cx="936625" cy="14604"/>
          </a:xfrm>
          <a:custGeom>
            <a:avLst/>
            <a:gdLst/>
            <a:ahLst/>
            <a:cxnLst/>
            <a:rect l="l" t="t" r="r" b="b"/>
            <a:pathLst>
              <a:path w="936625" h="14604">
                <a:moveTo>
                  <a:pt x="0" y="14373"/>
                </a:moveTo>
                <a:lnTo>
                  <a:pt x="936619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3459124" y="5374754"/>
          <a:ext cx="4398010" cy="399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0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9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6C6C6C"/>
                      </a:solidFill>
                      <a:prstDash val="solid"/>
                    </a:lnL>
                    <a:lnR w="76200">
                      <a:solidFill>
                        <a:srgbClr val="FF2600"/>
                      </a:solidFill>
                      <a:prstDash val="solid"/>
                    </a:lnR>
                    <a:lnT w="28575">
                      <a:solidFill>
                        <a:srgbClr val="6C6C6C"/>
                      </a:solidFill>
                      <a:prstDash val="solid"/>
                    </a:lnT>
                    <a:lnB w="28575">
                      <a:solidFill>
                        <a:srgbClr val="6C6C6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76200">
                      <a:solidFill>
                        <a:srgbClr val="FF2600"/>
                      </a:solidFill>
                      <a:prstDash val="solid"/>
                    </a:lnL>
                    <a:lnR w="28575">
                      <a:solidFill>
                        <a:srgbClr val="6C6C6C"/>
                      </a:solidFill>
                      <a:prstDash val="solid"/>
                    </a:lnR>
                    <a:lnT w="28575">
                      <a:solidFill>
                        <a:srgbClr val="6C6C6C"/>
                      </a:solidFill>
                      <a:prstDash val="solid"/>
                    </a:lnT>
                    <a:lnB w="28575">
                      <a:solidFill>
                        <a:srgbClr val="6C6C6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6C6C6C"/>
                      </a:solidFill>
                      <a:prstDash val="solid"/>
                    </a:lnL>
                    <a:lnR w="7620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6C6C6C"/>
                      </a:solidFill>
                      <a:prstDash val="solid"/>
                    </a:lnT>
                    <a:lnB w="28575">
                      <a:solidFill>
                        <a:srgbClr val="6C6C6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76200">
                      <a:solidFill>
                        <a:srgbClr val="0433FF"/>
                      </a:solidFill>
                      <a:prstDash val="solid"/>
                    </a:lnL>
                    <a:lnR w="53975">
                      <a:solidFill>
                        <a:srgbClr val="6C6C6C"/>
                      </a:solidFill>
                      <a:prstDash val="solid"/>
                    </a:lnR>
                    <a:lnT w="28575">
                      <a:solidFill>
                        <a:srgbClr val="6C6C6C"/>
                      </a:solidFill>
                      <a:prstDash val="solid"/>
                    </a:lnT>
                    <a:lnB w="28575">
                      <a:solidFill>
                        <a:srgbClr val="6C6C6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566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Packet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body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53975">
                      <a:solidFill>
                        <a:srgbClr val="6C6C6C"/>
                      </a:solidFill>
                      <a:prstDash val="solid"/>
                    </a:lnL>
                    <a:lnR w="28575">
                      <a:solidFill>
                        <a:srgbClr val="6C6C6C"/>
                      </a:solidFill>
                      <a:prstDash val="solid"/>
                    </a:lnR>
                    <a:lnT w="28575">
                      <a:solidFill>
                        <a:srgbClr val="6C6C6C"/>
                      </a:solidFill>
                      <a:prstDash val="solid"/>
                    </a:lnT>
                    <a:lnB w="28575">
                      <a:solidFill>
                        <a:srgbClr val="6C6C6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object 25"/>
          <p:cNvSpPr txBox="1"/>
          <p:nvPr/>
        </p:nvSpPr>
        <p:spPr>
          <a:xfrm>
            <a:off x="3524211" y="4265079"/>
            <a:ext cx="1291590" cy="751840"/>
          </a:xfrm>
          <a:prstGeom prst="rect">
            <a:avLst/>
          </a:prstGeom>
          <a:ln w="28574">
            <a:solidFill>
              <a:srgbClr val="000000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110489">
              <a:lnSpc>
                <a:spcPts val="1480"/>
              </a:lnSpc>
              <a:spcBef>
                <a:spcPts val="590"/>
              </a:spcBef>
            </a:pPr>
            <a:r>
              <a:rPr sz="1400" dirty="0">
                <a:latin typeface="Arial"/>
                <a:cs typeface="Arial"/>
              </a:rPr>
              <a:t>Port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  <a:p>
            <a:pPr marL="607695">
              <a:lnSpc>
                <a:spcPts val="1755"/>
              </a:lnSpc>
            </a:pPr>
            <a:r>
              <a:rPr sz="1800" b="1" spc="-5" dirty="0">
                <a:latin typeface="Arial"/>
                <a:cs typeface="Arial"/>
              </a:rPr>
              <a:t>Radio</a:t>
            </a:r>
            <a:endParaRPr sz="1800">
              <a:latin typeface="Arial"/>
              <a:cs typeface="Arial"/>
            </a:endParaRPr>
          </a:p>
          <a:p>
            <a:pPr marL="114300">
              <a:lnSpc>
                <a:spcPts val="1475"/>
              </a:lnSpc>
            </a:pPr>
            <a:r>
              <a:rPr sz="1400" dirty="0">
                <a:latin typeface="Arial"/>
                <a:cs typeface="Arial"/>
              </a:rPr>
              <a:t>Port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947428" y="4449238"/>
            <a:ext cx="549275" cy="10160"/>
          </a:xfrm>
          <a:custGeom>
            <a:avLst/>
            <a:gdLst/>
            <a:ahLst/>
            <a:cxnLst/>
            <a:rect l="l" t="t" r="r" b="b"/>
            <a:pathLst>
              <a:path w="549275" h="10160">
                <a:moveTo>
                  <a:pt x="0" y="10137"/>
                </a:moveTo>
                <a:lnTo>
                  <a:pt x="549270" y="0"/>
                </a:lnTo>
              </a:path>
            </a:pathLst>
          </a:custGeom>
          <a:ln w="5714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70657" y="4830231"/>
            <a:ext cx="936625" cy="14604"/>
          </a:xfrm>
          <a:custGeom>
            <a:avLst/>
            <a:gdLst/>
            <a:ahLst/>
            <a:cxnLst/>
            <a:rect l="l" t="t" r="r" b="b"/>
            <a:pathLst>
              <a:path w="936625" h="14604">
                <a:moveTo>
                  <a:pt x="0" y="14373"/>
                </a:moveTo>
                <a:lnTo>
                  <a:pt x="936619" y="0"/>
                </a:lnTo>
              </a:path>
            </a:pathLst>
          </a:custGeom>
          <a:ln w="57149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93053" y="1805838"/>
            <a:ext cx="8429625" cy="224472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355600" marR="5080" indent="-342900">
              <a:lnSpc>
                <a:spcPts val="2600"/>
              </a:lnSpc>
              <a:spcBef>
                <a:spcPts val="219"/>
              </a:spcBef>
              <a:buClr>
                <a:srgbClr val="0070C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latin typeface="Arial"/>
                <a:cs typeface="Arial"/>
              </a:rPr>
              <a:t>Diversity synthesis: </a:t>
            </a:r>
            <a:r>
              <a:rPr sz="2200" spc="-5" dirty="0">
                <a:latin typeface="Arial"/>
                <a:cs typeface="Arial"/>
              </a:rPr>
              <a:t>existing 802.11 </a:t>
            </a:r>
            <a:r>
              <a:rPr sz="2200" dirty="0">
                <a:latin typeface="Arial"/>
                <a:cs typeface="Arial"/>
              </a:rPr>
              <a:t>radios record </a:t>
            </a:r>
            <a:r>
              <a:rPr sz="2200" spc="-5" dirty="0">
                <a:latin typeface="Arial"/>
                <a:cs typeface="Arial"/>
              </a:rPr>
              <a:t>the </a:t>
            </a:r>
            <a:r>
              <a:rPr sz="2200" dirty="0">
                <a:latin typeface="Arial"/>
                <a:cs typeface="Arial"/>
              </a:rPr>
              <a:t>1st half of  </a:t>
            </a:r>
            <a:r>
              <a:rPr sz="2200" spc="-5" dirty="0">
                <a:latin typeface="Arial"/>
                <a:cs typeface="Arial"/>
              </a:rPr>
              <a:t>the </a:t>
            </a:r>
            <a:r>
              <a:rPr sz="2200" dirty="0">
                <a:latin typeface="Arial"/>
                <a:cs typeface="Arial"/>
              </a:rPr>
              <a:t>preamble </a:t>
            </a:r>
            <a:r>
              <a:rPr sz="2200" spc="-5" dirty="0">
                <a:latin typeface="Arial"/>
                <a:cs typeface="Arial"/>
              </a:rPr>
              <a:t>from antenna </a:t>
            </a:r>
            <a:r>
              <a:rPr sz="2200" dirty="0">
                <a:latin typeface="Arial"/>
                <a:cs typeface="Arial"/>
              </a:rPr>
              <a:t>1 and </a:t>
            </a:r>
            <a:r>
              <a:rPr sz="2200" spc="-5" dirty="0">
                <a:latin typeface="Arial"/>
                <a:cs typeface="Arial"/>
              </a:rPr>
              <a:t>the </a:t>
            </a:r>
            <a:r>
              <a:rPr sz="2200" dirty="0">
                <a:latin typeface="Arial"/>
                <a:cs typeface="Arial"/>
              </a:rPr>
              <a:t>2nd half </a:t>
            </a:r>
            <a:r>
              <a:rPr sz="2200" spc="-5" dirty="0">
                <a:latin typeface="Arial"/>
                <a:cs typeface="Arial"/>
              </a:rPr>
              <a:t>from antenna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05"/>
              </a:spcBef>
              <a:buClr>
                <a:srgbClr val="0070C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dirty="0">
                <a:latin typeface="Arial"/>
                <a:cs typeface="Arial"/>
              </a:rPr>
              <a:t>ArrayTrack’s </a:t>
            </a:r>
            <a:r>
              <a:rPr sz="2200" b="1" spc="-5" dirty="0">
                <a:latin typeface="Arial"/>
                <a:cs typeface="Arial"/>
              </a:rPr>
              <a:t>diversity synthesis algorithm</a:t>
            </a:r>
            <a:endParaRPr sz="2200">
              <a:latin typeface="Arial"/>
              <a:cs typeface="Arial"/>
            </a:endParaRPr>
          </a:p>
          <a:p>
            <a:pPr marL="749300" marR="396875" lvl="1" indent="-279400">
              <a:lnSpc>
                <a:spcPct val="100000"/>
              </a:lnSpc>
              <a:spcBef>
                <a:spcPts val="465"/>
              </a:spcBef>
              <a:buClr>
                <a:srgbClr val="0070C0"/>
              </a:buClr>
              <a:buChar char="–"/>
              <a:tabLst>
                <a:tab pos="755015" algn="l"/>
                <a:tab pos="755650" algn="l"/>
              </a:tabLst>
            </a:pPr>
            <a:r>
              <a:rPr sz="1800" dirty="0">
                <a:latin typeface="Arial"/>
                <a:cs typeface="Arial"/>
              </a:rPr>
              <a:t>Record 10 samples </a:t>
            </a:r>
            <a:r>
              <a:rPr sz="1800" spc="-5" dirty="0">
                <a:latin typeface="Arial"/>
                <a:cs typeface="Arial"/>
              </a:rPr>
              <a:t>from the first </a:t>
            </a:r>
            <a:r>
              <a:rPr sz="1800" dirty="0">
                <a:latin typeface="Arial"/>
                <a:cs typeface="Arial"/>
              </a:rPr>
              <a:t>preamble half and </a:t>
            </a:r>
            <a:r>
              <a:rPr sz="1800" spc="-5" dirty="0">
                <a:latin typeface="Arial"/>
                <a:cs typeface="Arial"/>
              </a:rPr>
              <a:t>another </a:t>
            </a:r>
            <a:r>
              <a:rPr sz="1800" dirty="0">
                <a:latin typeface="Arial"/>
                <a:cs typeface="Arial"/>
              </a:rPr>
              <a:t>10 samples  </a:t>
            </a:r>
            <a:r>
              <a:rPr sz="1800" spc="-5" dirty="0">
                <a:latin typeface="Arial"/>
                <a:cs typeface="Arial"/>
              </a:rPr>
              <a:t>from the </a:t>
            </a:r>
            <a:r>
              <a:rPr sz="1800" dirty="0">
                <a:latin typeface="Arial"/>
                <a:cs typeface="Arial"/>
              </a:rPr>
              <a:t>second preamble half </a:t>
            </a:r>
            <a:r>
              <a:rPr sz="1800" spc="-5" dirty="0">
                <a:latin typeface="Arial"/>
                <a:cs typeface="Arial"/>
              </a:rPr>
              <a:t>with different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antennas</a:t>
            </a:r>
            <a:endParaRPr sz="1800">
              <a:latin typeface="Arial"/>
              <a:cs typeface="Arial"/>
            </a:endParaRPr>
          </a:p>
          <a:p>
            <a:pPr marL="749300" lvl="1" indent="-279400">
              <a:lnSpc>
                <a:spcPts val="2160"/>
              </a:lnSpc>
              <a:spcBef>
                <a:spcPts val="480"/>
              </a:spcBef>
              <a:buClr>
                <a:srgbClr val="0070C0"/>
              </a:buClr>
              <a:buChar char="–"/>
              <a:tabLst>
                <a:tab pos="755015" algn="l"/>
                <a:tab pos="755650" algn="l"/>
              </a:tabLst>
            </a:pPr>
            <a:r>
              <a:rPr sz="1800" dirty="0">
                <a:latin typeface="Arial"/>
                <a:cs typeface="Arial"/>
              </a:rPr>
              <a:t>Double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number of </a:t>
            </a:r>
            <a:r>
              <a:rPr sz="1800" spc="-5" dirty="0">
                <a:latin typeface="Arial"/>
                <a:cs typeface="Arial"/>
              </a:rPr>
              <a:t>antennas </a:t>
            </a:r>
            <a:r>
              <a:rPr sz="1800" dirty="0">
                <a:latin typeface="Arial"/>
                <a:cs typeface="Arial"/>
              </a:rPr>
              <a:t>we can </a:t>
            </a:r>
            <a:r>
              <a:rPr sz="1800" spc="-5" dirty="0">
                <a:latin typeface="Arial"/>
                <a:cs typeface="Arial"/>
              </a:rPr>
              <a:t>utilize for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ArrayTrack</a:t>
            </a:r>
            <a:endParaRPr sz="1800">
              <a:latin typeface="Arial"/>
              <a:cs typeface="Arial"/>
            </a:endParaRPr>
          </a:p>
          <a:p>
            <a:pPr marL="2765425">
              <a:lnSpc>
                <a:spcPct val="100000"/>
              </a:lnSpc>
            </a:pP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antenna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28872" y="5962293"/>
            <a:ext cx="155067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latin typeface="Arial"/>
                <a:cs typeface="Arial"/>
              </a:rPr>
              <a:t>Preamble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part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1225944" y="4251540"/>
            <a:ext cx="8559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00FF"/>
                </a:solidFill>
                <a:latin typeface="Arial"/>
                <a:cs typeface="Arial"/>
              </a:rPr>
              <a:t>antenna</a:t>
            </a:r>
            <a:r>
              <a:rPr sz="1400" b="1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490" y="941070"/>
            <a:ext cx="7265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Step 2: AoA </a:t>
            </a:r>
            <a:r>
              <a:rPr sz="3600" spc="-5" dirty="0"/>
              <a:t>spectrum</a:t>
            </a:r>
            <a:r>
              <a:rPr sz="3600" spc="-55" dirty="0"/>
              <a:t> </a:t>
            </a:r>
            <a:r>
              <a:rPr sz="3600" spc="-5" dirty="0"/>
              <a:t>generation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394854" y="5074918"/>
            <a:ext cx="390697" cy="245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6418" y="5102707"/>
            <a:ext cx="288290" cy="144145"/>
          </a:xfrm>
          <a:custGeom>
            <a:avLst/>
            <a:gdLst/>
            <a:ahLst/>
            <a:cxnLst/>
            <a:rect l="l" t="t" r="r" b="b"/>
            <a:pathLst>
              <a:path w="288290" h="144145">
                <a:moveTo>
                  <a:pt x="288032" y="0"/>
                </a:moveTo>
                <a:lnTo>
                  <a:pt x="0" y="0"/>
                </a:lnTo>
                <a:lnTo>
                  <a:pt x="144015" y="144017"/>
                </a:lnTo>
                <a:lnTo>
                  <a:pt x="2880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6419" y="5102709"/>
            <a:ext cx="288290" cy="144145"/>
          </a:xfrm>
          <a:custGeom>
            <a:avLst/>
            <a:gdLst/>
            <a:ahLst/>
            <a:cxnLst/>
            <a:rect l="l" t="t" r="r" b="b"/>
            <a:pathLst>
              <a:path w="288290" h="144145">
                <a:moveTo>
                  <a:pt x="288031" y="0"/>
                </a:moveTo>
                <a:lnTo>
                  <a:pt x="144015" y="144015"/>
                </a:lnTo>
                <a:lnTo>
                  <a:pt x="0" y="0"/>
                </a:lnTo>
                <a:lnTo>
                  <a:pt x="288031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6171" y="5074920"/>
            <a:ext cx="108065" cy="5985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0434" y="5102707"/>
            <a:ext cx="0" cy="504190"/>
          </a:xfrm>
          <a:custGeom>
            <a:avLst/>
            <a:gdLst/>
            <a:ahLst/>
            <a:cxnLst/>
            <a:rect l="l" t="t" r="r" b="b"/>
            <a:pathLst>
              <a:path h="504189">
                <a:moveTo>
                  <a:pt x="0" y="0"/>
                </a:moveTo>
                <a:lnTo>
                  <a:pt x="1" y="50405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4483" y="5569527"/>
            <a:ext cx="270163" cy="1122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0434" y="5606765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>
                <a:moveTo>
                  <a:pt x="0" y="0"/>
                </a:moveTo>
                <a:lnTo>
                  <a:pt x="1799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4451" y="559401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7999" y="0"/>
                </a:moveTo>
                <a:lnTo>
                  <a:pt x="10993" y="1414"/>
                </a:lnTo>
                <a:lnTo>
                  <a:pt x="5271" y="5271"/>
                </a:lnTo>
                <a:lnTo>
                  <a:pt x="1414" y="10993"/>
                </a:lnTo>
                <a:lnTo>
                  <a:pt x="0" y="17999"/>
                </a:lnTo>
                <a:lnTo>
                  <a:pt x="1414" y="25006"/>
                </a:lnTo>
                <a:lnTo>
                  <a:pt x="5271" y="30727"/>
                </a:lnTo>
                <a:lnTo>
                  <a:pt x="10993" y="34584"/>
                </a:lnTo>
                <a:lnTo>
                  <a:pt x="17999" y="35999"/>
                </a:lnTo>
                <a:lnTo>
                  <a:pt x="25006" y="34584"/>
                </a:lnTo>
                <a:lnTo>
                  <a:pt x="30727" y="30727"/>
                </a:lnTo>
                <a:lnTo>
                  <a:pt x="34584" y="25006"/>
                </a:lnTo>
                <a:lnTo>
                  <a:pt x="35999" y="17999"/>
                </a:lnTo>
                <a:lnTo>
                  <a:pt x="34584" y="10993"/>
                </a:lnTo>
                <a:lnTo>
                  <a:pt x="30727" y="5271"/>
                </a:lnTo>
                <a:lnTo>
                  <a:pt x="25006" y="1414"/>
                </a:lnTo>
                <a:lnTo>
                  <a:pt x="179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4451" y="559401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17999"/>
                </a:moveTo>
                <a:lnTo>
                  <a:pt x="1414" y="10993"/>
                </a:lnTo>
                <a:lnTo>
                  <a:pt x="5272" y="5272"/>
                </a:lnTo>
                <a:lnTo>
                  <a:pt x="10993" y="1414"/>
                </a:lnTo>
                <a:lnTo>
                  <a:pt x="18000" y="0"/>
                </a:lnTo>
                <a:lnTo>
                  <a:pt x="25006" y="1414"/>
                </a:lnTo>
                <a:lnTo>
                  <a:pt x="30727" y="5272"/>
                </a:lnTo>
                <a:lnTo>
                  <a:pt x="34585" y="10993"/>
                </a:lnTo>
                <a:lnTo>
                  <a:pt x="36000" y="17999"/>
                </a:lnTo>
                <a:lnTo>
                  <a:pt x="34585" y="25006"/>
                </a:lnTo>
                <a:lnTo>
                  <a:pt x="30727" y="30727"/>
                </a:lnTo>
                <a:lnTo>
                  <a:pt x="25006" y="34585"/>
                </a:lnTo>
                <a:lnTo>
                  <a:pt x="18000" y="36000"/>
                </a:lnTo>
                <a:lnTo>
                  <a:pt x="10993" y="34585"/>
                </a:lnTo>
                <a:lnTo>
                  <a:pt x="5272" y="30727"/>
                </a:lnTo>
                <a:lnTo>
                  <a:pt x="1414" y="25006"/>
                </a:lnTo>
                <a:lnTo>
                  <a:pt x="0" y="17999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1931" y="5074918"/>
            <a:ext cx="386542" cy="2452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0474" y="5102707"/>
            <a:ext cx="288290" cy="144145"/>
          </a:xfrm>
          <a:custGeom>
            <a:avLst/>
            <a:gdLst/>
            <a:ahLst/>
            <a:cxnLst/>
            <a:rect l="l" t="t" r="r" b="b"/>
            <a:pathLst>
              <a:path w="288290" h="144145">
                <a:moveTo>
                  <a:pt x="288032" y="0"/>
                </a:moveTo>
                <a:lnTo>
                  <a:pt x="0" y="0"/>
                </a:lnTo>
                <a:lnTo>
                  <a:pt x="144016" y="144017"/>
                </a:lnTo>
                <a:lnTo>
                  <a:pt x="2880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0474" y="5102709"/>
            <a:ext cx="288290" cy="144145"/>
          </a:xfrm>
          <a:custGeom>
            <a:avLst/>
            <a:gdLst/>
            <a:ahLst/>
            <a:cxnLst/>
            <a:rect l="l" t="t" r="r" b="b"/>
            <a:pathLst>
              <a:path w="288290" h="144145">
                <a:moveTo>
                  <a:pt x="288031" y="0"/>
                </a:moveTo>
                <a:lnTo>
                  <a:pt x="144015" y="144015"/>
                </a:lnTo>
                <a:lnTo>
                  <a:pt x="0" y="0"/>
                </a:lnTo>
                <a:lnTo>
                  <a:pt x="288031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9091" y="5074920"/>
            <a:ext cx="112221" cy="5985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94491" y="5102707"/>
            <a:ext cx="0" cy="504190"/>
          </a:xfrm>
          <a:custGeom>
            <a:avLst/>
            <a:gdLst/>
            <a:ahLst/>
            <a:cxnLst/>
            <a:rect l="l" t="t" r="r" b="b"/>
            <a:pathLst>
              <a:path h="504189">
                <a:moveTo>
                  <a:pt x="0" y="0"/>
                </a:moveTo>
                <a:lnTo>
                  <a:pt x="0" y="50405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47403" y="5569527"/>
            <a:ext cx="274319" cy="1122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94491" y="5606765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>
                <a:moveTo>
                  <a:pt x="0" y="0"/>
                </a:moveTo>
                <a:lnTo>
                  <a:pt x="1799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38506" y="559401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7999" y="0"/>
                </a:moveTo>
                <a:lnTo>
                  <a:pt x="10993" y="1414"/>
                </a:lnTo>
                <a:lnTo>
                  <a:pt x="5272" y="5271"/>
                </a:lnTo>
                <a:lnTo>
                  <a:pt x="1414" y="10993"/>
                </a:lnTo>
                <a:lnTo>
                  <a:pt x="0" y="17999"/>
                </a:lnTo>
                <a:lnTo>
                  <a:pt x="1414" y="25006"/>
                </a:lnTo>
                <a:lnTo>
                  <a:pt x="5272" y="30727"/>
                </a:lnTo>
                <a:lnTo>
                  <a:pt x="10993" y="34584"/>
                </a:lnTo>
                <a:lnTo>
                  <a:pt x="17999" y="35999"/>
                </a:lnTo>
                <a:lnTo>
                  <a:pt x="25006" y="34584"/>
                </a:lnTo>
                <a:lnTo>
                  <a:pt x="30728" y="30727"/>
                </a:lnTo>
                <a:lnTo>
                  <a:pt x="34587" y="25006"/>
                </a:lnTo>
                <a:lnTo>
                  <a:pt x="36001" y="17999"/>
                </a:lnTo>
                <a:lnTo>
                  <a:pt x="34587" y="10993"/>
                </a:lnTo>
                <a:lnTo>
                  <a:pt x="30728" y="5271"/>
                </a:lnTo>
                <a:lnTo>
                  <a:pt x="25006" y="1414"/>
                </a:lnTo>
                <a:lnTo>
                  <a:pt x="179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38506" y="559401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17999"/>
                </a:moveTo>
                <a:lnTo>
                  <a:pt x="1414" y="10993"/>
                </a:lnTo>
                <a:lnTo>
                  <a:pt x="5272" y="5272"/>
                </a:lnTo>
                <a:lnTo>
                  <a:pt x="10993" y="1414"/>
                </a:lnTo>
                <a:lnTo>
                  <a:pt x="17999" y="0"/>
                </a:lnTo>
                <a:lnTo>
                  <a:pt x="25006" y="1414"/>
                </a:lnTo>
                <a:lnTo>
                  <a:pt x="30727" y="5272"/>
                </a:lnTo>
                <a:lnTo>
                  <a:pt x="34585" y="10993"/>
                </a:lnTo>
                <a:lnTo>
                  <a:pt x="36000" y="17999"/>
                </a:lnTo>
                <a:lnTo>
                  <a:pt x="34585" y="25006"/>
                </a:lnTo>
                <a:lnTo>
                  <a:pt x="30727" y="30727"/>
                </a:lnTo>
                <a:lnTo>
                  <a:pt x="25006" y="34585"/>
                </a:lnTo>
                <a:lnTo>
                  <a:pt x="17999" y="36000"/>
                </a:lnTo>
                <a:lnTo>
                  <a:pt x="10993" y="34585"/>
                </a:lnTo>
                <a:lnTo>
                  <a:pt x="5272" y="30727"/>
                </a:lnTo>
                <a:lnTo>
                  <a:pt x="1414" y="25006"/>
                </a:lnTo>
                <a:lnTo>
                  <a:pt x="0" y="17999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10688" y="5074918"/>
            <a:ext cx="390697" cy="2452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62644" y="5102707"/>
            <a:ext cx="288290" cy="144145"/>
          </a:xfrm>
          <a:custGeom>
            <a:avLst/>
            <a:gdLst/>
            <a:ahLst/>
            <a:cxnLst/>
            <a:rect l="l" t="t" r="r" b="b"/>
            <a:pathLst>
              <a:path w="288289" h="144145">
                <a:moveTo>
                  <a:pt x="288036" y="0"/>
                </a:moveTo>
                <a:lnTo>
                  <a:pt x="0" y="0"/>
                </a:lnTo>
                <a:lnTo>
                  <a:pt x="144018" y="144017"/>
                </a:lnTo>
                <a:lnTo>
                  <a:pt x="2880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62648" y="5102709"/>
            <a:ext cx="288290" cy="144145"/>
          </a:xfrm>
          <a:custGeom>
            <a:avLst/>
            <a:gdLst/>
            <a:ahLst/>
            <a:cxnLst/>
            <a:rect l="l" t="t" r="r" b="b"/>
            <a:pathLst>
              <a:path w="288289" h="144145">
                <a:moveTo>
                  <a:pt x="288031" y="0"/>
                </a:moveTo>
                <a:lnTo>
                  <a:pt x="144015" y="144015"/>
                </a:lnTo>
                <a:lnTo>
                  <a:pt x="0" y="0"/>
                </a:lnTo>
                <a:lnTo>
                  <a:pt x="288031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52001" y="5074920"/>
            <a:ext cx="108065" cy="5985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06662" y="5102707"/>
            <a:ext cx="0" cy="504190"/>
          </a:xfrm>
          <a:custGeom>
            <a:avLst/>
            <a:gdLst/>
            <a:ahLst/>
            <a:cxnLst/>
            <a:rect l="l" t="t" r="r" b="b"/>
            <a:pathLst>
              <a:path h="504189">
                <a:moveTo>
                  <a:pt x="0" y="0"/>
                </a:moveTo>
                <a:lnTo>
                  <a:pt x="0" y="50405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60320" y="5569527"/>
            <a:ext cx="270163" cy="11222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06662" y="5606765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>
                <a:moveTo>
                  <a:pt x="0" y="0"/>
                </a:moveTo>
                <a:lnTo>
                  <a:pt x="1799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50680" y="559401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7995" y="0"/>
                </a:moveTo>
                <a:lnTo>
                  <a:pt x="10988" y="1414"/>
                </a:lnTo>
                <a:lnTo>
                  <a:pt x="5268" y="5271"/>
                </a:lnTo>
                <a:lnTo>
                  <a:pt x="1413" y="10993"/>
                </a:lnTo>
                <a:lnTo>
                  <a:pt x="0" y="17999"/>
                </a:lnTo>
                <a:lnTo>
                  <a:pt x="1413" y="25006"/>
                </a:lnTo>
                <a:lnTo>
                  <a:pt x="5268" y="30727"/>
                </a:lnTo>
                <a:lnTo>
                  <a:pt x="10988" y="34584"/>
                </a:lnTo>
                <a:lnTo>
                  <a:pt x="17995" y="35999"/>
                </a:lnTo>
                <a:lnTo>
                  <a:pt x="25002" y="34584"/>
                </a:lnTo>
                <a:lnTo>
                  <a:pt x="30722" y="30727"/>
                </a:lnTo>
                <a:lnTo>
                  <a:pt x="34578" y="25006"/>
                </a:lnTo>
                <a:lnTo>
                  <a:pt x="35991" y="17999"/>
                </a:lnTo>
                <a:lnTo>
                  <a:pt x="34578" y="10993"/>
                </a:lnTo>
                <a:lnTo>
                  <a:pt x="30722" y="5271"/>
                </a:lnTo>
                <a:lnTo>
                  <a:pt x="25002" y="1414"/>
                </a:lnTo>
                <a:lnTo>
                  <a:pt x="17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50680" y="559401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17999"/>
                </a:moveTo>
                <a:lnTo>
                  <a:pt x="1414" y="10993"/>
                </a:lnTo>
                <a:lnTo>
                  <a:pt x="5272" y="5272"/>
                </a:lnTo>
                <a:lnTo>
                  <a:pt x="10993" y="1414"/>
                </a:lnTo>
                <a:lnTo>
                  <a:pt x="18000" y="0"/>
                </a:lnTo>
                <a:lnTo>
                  <a:pt x="25006" y="1414"/>
                </a:lnTo>
                <a:lnTo>
                  <a:pt x="30727" y="5272"/>
                </a:lnTo>
                <a:lnTo>
                  <a:pt x="34585" y="10993"/>
                </a:lnTo>
                <a:lnTo>
                  <a:pt x="35999" y="17999"/>
                </a:lnTo>
                <a:lnTo>
                  <a:pt x="34585" y="25006"/>
                </a:lnTo>
                <a:lnTo>
                  <a:pt x="30727" y="30727"/>
                </a:lnTo>
                <a:lnTo>
                  <a:pt x="25006" y="34585"/>
                </a:lnTo>
                <a:lnTo>
                  <a:pt x="18000" y="36000"/>
                </a:lnTo>
                <a:lnTo>
                  <a:pt x="10993" y="34585"/>
                </a:lnTo>
                <a:lnTo>
                  <a:pt x="5272" y="30727"/>
                </a:lnTo>
                <a:lnTo>
                  <a:pt x="1414" y="25006"/>
                </a:lnTo>
                <a:lnTo>
                  <a:pt x="0" y="17999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04848" y="5074918"/>
            <a:ext cx="386542" cy="2452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54530" y="5102707"/>
            <a:ext cx="288290" cy="144145"/>
          </a:xfrm>
          <a:custGeom>
            <a:avLst/>
            <a:gdLst/>
            <a:ahLst/>
            <a:cxnLst/>
            <a:rect l="l" t="t" r="r" b="b"/>
            <a:pathLst>
              <a:path w="288289" h="144145">
                <a:moveTo>
                  <a:pt x="288036" y="0"/>
                </a:moveTo>
                <a:lnTo>
                  <a:pt x="0" y="0"/>
                </a:lnTo>
                <a:lnTo>
                  <a:pt x="144018" y="144017"/>
                </a:lnTo>
                <a:lnTo>
                  <a:pt x="2880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54535" y="5102709"/>
            <a:ext cx="288290" cy="144145"/>
          </a:xfrm>
          <a:custGeom>
            <a:avLst/>
            <a:gdLst/>
            <a:ahLst/>
            <a:cxnLst/>
            <a:rect l="l" t="t" r="r" b="b"/>
            <a:pathLst>
              <a:path w="288289" h="144145">
                <a:moveTo>
                  <a:pt x="288031" y="0"/>
                </a:moveTo>
                <a:lnTo>
                  <a:pt x="144015" y="144015"/>
                </a:lnTo>
                <a:lnTo>
                  <a:pt x="0" y="0"/>
                </a:lnTo>
                <a:lnTo>
                  <a:pt x="288031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42008" y="5074920"/>
            <a:ext cx="112221" cy="59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98548" y="5102707"/>
            <a:ext cx="0" cy="504190"/>
          </a:xfrm>
          <a:custGeom>
            <a:avLst/>
            <a:gdLst/>
            <a:ahLst/>
            <a:cxnLst/>
            <a:rect l="l" t="t" r="r" b="b"/>
            <a:pathLst>
              <a:path h="504189">
                <a:moveTo>
                  <a:pt x="0" y="0"/>
                </a:moveTo>
                <a:lnTo>
                  <a:pt x="0" y="50405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54480" y="5569527"/>
            <a:ext cx="270163" cy="11222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98548" y="5606765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>
                <a:moveTo>
                  <a:pt x="0" y="0"/>
                </a:moveTo>
                <a:lnTo>
                  <a:pt x="1799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42567" y="559401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7995" y="0"/>
                </a:moveTo>
                <a:lnTo>
                  <a:pt x="10988" y="1414"/>
                </a:lnTo>
                <a:lnTo>
                  <a:pt x="5268" y="5271"/>
                </a:lnTo>
                <a:lnTo>
                  <a:pt x="1413" y="10993"/>
                </a:lnTo>
                <a:lnTo>
                  <a:pt x="0" y="17999"/>
                </a:lnTo>
                <a:lnTo>
                  <a:pt x="1413" y="25006"/>
                </a:lnTo>
                <a:lnTo>
                  <a:pt x="5268" y="30727"/>
                </a:lnTo>
                <a:lnTo>
                  <a:pt x="10988" y="34584"/>
                </a:lnTo>
                <a:lnTo>
                  <a:pt x="17995" y="35999"/>
                </a:lnTo>
                <a:lnTo>
                  <a:pt x="25002" y="34584"/>
                </a:lnTo>
                <a:lnTo>
                  <a:pt x="30722" y="30727"/>
                </a:lnTo>
                <a:lnTo>
                  <a:pt x="34578" y="25006"/>
                </a:lnTo>
                <a:lnTo>
                  <a:pt x="35991" y="17999"/>
                </a:lnTo>
                <a:lnTo>
                  <a:pt x="34578" y="10993"/>
                </a:lnTo>
                <a:lnTo>
                  <a:pt x="30722" y="5271"/>
                </a:lnTo>
                <a:lnTo>
                  <a:pt x="25002" y="1414"/>
                </a:lnTo>
                <a:lnTo>
                  <a:pt x="17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42567" y="559401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17999"/>
                </a:moveTo>
                <a:lnTo>
                  <a:pt x="1414" y="10993"/>
                </a:lnTo>
                <a:lnTo>
                  <a:pt x="5272" y="5272"/>
                </a:lnTo>
                <a:lnTo>
                  <a:pt x="10993" y="1414"/>
                </a:lnTo>
                <a:lnTo>
                  <a:pt x="18000" y="0"/>
                </a:lnTo>
                <a:lnTo>
                  <a:pt x="25006" y="1414"/>
                </a:lnTo>
                <a:lnTo>
                  <a:pt x="30727" y="5272"/>
                </a:lnTo>
                <a:lnTo>
                  <a:pt x="34585" y="10993"/>
                </a:lnTo>
                <a:lnTo>
                  <a:pt x="35999" y="17999"/>
                </a:lnTo>
                <a:lnTo>
                  <a:pt x="34585" y="25006"/>
                </a:lnTo>
                <a:lnTo>
                  <a:pt x="30727" y="30727"/>
                </a:lnTo>
                <a:lnTo>
                  <a:pt x="25006" y="34585"/>
                </a:lnTo>
                <a:lnTo>
                  <a:pt x="18000" y="36000"/>
                </a:lnTo>
                <a:lnTo>
                  <a:pt x="10993" y="34585"/>
                </a:lnTo>
                <a:lnTo>
                  <a:pt x="5272" y="30727"/>
                </a:lnTo>
                <a:lnTo>
                  <a:pt x="1414" y="25006"/>
                </a:lnTo>
                <a:lnTo>
                  <a:pt x="0" y="17999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07768" y="5074918"/>
            <a:ext cx="390697" cy="24522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58581" y="5102707"/>
            <a:ext cx="288290" cy="144145"/>
          </a:xfrm>
          <a:custGeom>
            <a:avLst/>
            <a:gdLst/>
            <a:ahLst/>
            <a:cxnLst/>
            <a:rect l="l" t="t" r="r" b="b"/>
            <a:pathLst>
              <a:path w="288289" h="144145">
                <a:moveTo>
                  <a:pt x="288036" y="0"/>
                </a:moveTo>
                <a:lnTo>
                  <a:pt x="0" y="0"/>
                </a:lnTo>
                <a:lnTo>
                  <a:pt x="144018" y="144017"/>
                </a:lnTo>
                <a:lnTo>
                  <a:pt x="2880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58585" y="5102709"/>
            <a:ext cx="288290" cy="144145"/>
          </a:xfrm>
          <a:custGeom>
            <a:avLst/>
            <a:gdLst/>
            <a:ahLst/>
            <a:cxnLst/>
            <a:rect l="l" t="t" r="r" b="b"/>
            <a:pathLst>
              <a:path w="288289" h="144145">
                <a:moveTo>
                  <a:pt x="288031" y="0"/>
                </a:moveTo>
                <a:lnTo>
                  <a:pt x="144015" y="144015"/>
                </a:lnTo>
                <a:lnTo>
                  <a:pt x="0" y="0"/>
                </a:lnTo>
                <a:lnTo>
                  <a:pt x="288031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49081" y="5074920"/>
            <a:ext cx="108065" cy="59851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102599" y="5102707"/>
            <a:ext cx="0" cy="504190"/>
          </a:xfrm>
          <a:custGeom>
            <a:avLst/>
            <a:gdLst/>
            <a:ahLst/>
            <a:cxnLst/>
            <a:rect l="l" t="t" r="r" b="b"/>
            <a:pathLst>
              <a:path h="504189">
                <a:moveTo>
                  <a:pt x="0" y="0"/>
                </a:moveTo>
                <a:lnTo>
                  <a:pt x="0" y="50405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057400" y="5569527"/>
            <a:ext cx="270163" cy="11222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02599" y="5606765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>
                <a:moveTo>
                  <a:pt x="0" y="0"/>
                </a:moveTo>
                <a:lnTo>
                  <a:pt x="1799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46617" y="559401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7995" y="0"/>
                </a:moveTo>
                <a:lnTo>
                  <a:pt x="10994" y="1414"/>
                </a:lnTo>
                <a:lnTo>
                  <a:pt x="5273" y="5271"/>
                </a:lnTo>
                <a:lnTo>
                  <a:pt x="1415" y="10993"/>
                </a:lnTo>
                <a:lnTo>
                  <a:pt x="0" y="17999"/>
                </a:lnTo>
                <a:lnTo>
                  <a:pt x="1415" y="25006"/>
                </a:lnTo>
                <a:lnTo>
                  <a:pt x="5273" y="30727"/>
                </a:lnTo>
                <a:lnTo>
                  <a:pt x="10994" y="34584"/>
                </a:lnTo>
                <a:lnTo>
                  <a:pt x="17995" y="35999"/>
                </a:lnTo>
                <a:lnTo>
                  <a:pt x="25004" y="34584"/>
                </a:lnTo>
                <a:lnTo>
                  <a:pt x="30729" y="30727"/>
                </a:lnTo>
                <a:lnTo>
                  <a:pt x="34589" y="25006"/>
                </a:lnTo>
                <a:lnTo>
                  <a:pt x="36004" y="17999"/>
                </a:lnTo>
                <a:lnTo>
                  <a:pt x="34589" y="10993"/>
                </a:lnTo>
                <a:lnTo>
                  <a:pt x="30729" y="5271"/>
                </a:lnTo>
                <a:lnTo>
                  <a:pt x="25004" y="1414"/>
                </a:lnTo>
                <a:lnTo>
                  <a:pt x="17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46617" y="559401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17999"/>
                </a:moveTo>
                <a:lnTo>
                  <a:pt x="1414" y="10993"/>
                </a:lnTo>
                <a:lnTo>
                  <a:pt x="5272" y="5272"/>
                </a:lnTo>
                <a:lnTo>
                  <a:pt x="10993" y="1414"/>
                </a:lnTo>
                <a:lnTo>
                  <a:pt x="18000" y="0"/>
                </a:lnTo>
                <a:lnTo>
                  <a:pt x="25006" y="1414"/>
                </a:lnTo>
                <a:lnTo>
                  <a:pt x="30727" y="5272"/>
                </a:lnTo>
                <a:lnTo>
                  <a:pt x="34585" y="10993"/>
                </a:lnTo>
                <a:lnTo>
                  <a:pt x="35999" y="17999"/>
                </a:lnTo>
                <a:lnTo>
                  <a:pt x="34585" y="25006"/>
                </a:lnTo>
                <a:lnTo>
                  <a:pt x="30727" y="30727"/>
                </a:lnTo>
                <a:lnTo>
                  <a:pt x="25006" y="34585"/>
                </a:lnTo>
                <a:lnTo>
                  <a:pt x="18000" y="36000"/>
                </a:lnTo>
                <a:lnTo>
                  <a:pt x="10993" y="34585"/>
                </a:lnTo>
                <a:lnTo>
                  <a:pt x="5272" y="30727"/>
                </a:lnTo>
                <a:lnTo>
                  <a:pt x="1414" y="25006"/>
                </a:lnTo>
                <a:lnTo>
                  <a:pt x="0" y="17999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17761" y="5074918"/>
            <a:ext cx="386542" cy="24522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966694" y="5102707"/>
            <a:ext cx="288290" cy="144145"/>
          </a:xfrm>
          <a:custGeom>
            <a:avLst/>
            <a:gdLst/>
            <a:ahLst/>
            <a:cxnLst/>
            <a:rect l="l" t="t" r="r" b="b"/>
            <a:pathLst>
              <a:path w="288289" h="144145">
                <a:moveTo>
                  <a:pt x="288036" y="0"/>
                </a:moveTo>
                <a:lnTo>
                  <a:pt x="0" y="0"/>
                </a:lnTo>
                <a:lnTo>
                  <a:pt x="144017" y="144017"/>
                </a:lnTo>
                <a:lnTo>
                  <a:pt x="2880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66698" y="5102709"/>
            <a:ext cx="288290" cy="144145"/>
          </a:xfrm>
          <a:custGeom>
            <a:avLst/>
            <a:gdLst/>
            <a:ahLst/>
            <a:cxnLst/>
            <a:rect l="l" t="t" r="r" b="b"/>
            <a:pathLst>
              <a:path w="288289" h="144145">
                <a:moveTo>
                  <a:pt x="288031" y="0"/>
                </a:moveTo>
                <a:lnTo>
                  <a:pt x="144015" y="144015"/>
                </a:lnTo>
                <a:lnTo>
                  <a:pt x="0" y="0"/>
                </a:lnTo>
                <a:lnTo>
                  <a:pt x="288031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54921" y="5074920"/>
            <a:ext cx="112221" cy="59851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10712" y="5102707"/>
            <a:ext cx="0" cy="504190"/>
          </a:xfrm>
          <a:custGeom>
            <a:avLst/>
            <a:gdLst/>
            <a:ahLst/>
            <a:cxnLst/>
            <a:rect l="l" t="t" r="r" b="b"/>
            <a:pathLst>
              <a:path h="504189">
                <a:moveTo>
                  <a:pt x="0" y="0"/>
                </a:moveTo>
                <a:lnTo>
                  <a:pt x="0" y="50405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063239" y="5569527"/>
            <a:ext cx="274320" cy="11222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110712" y="5606765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>
                <a:moveTo>
                  <a:pt x="0" y="0"/>
                </a:moveTo>
                <a:lnTo>
                  <a:pt x="1799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54730" y="559401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7995" y="0"/>
                </a:moveTo>
                <a:lnTo>
                  <a:pt x="10994" y="1414"/>
                </a:lnTo>
                <a:lnTo>
                  <a:pt x="5273" y="5271"/>
                </a:lnTo>
                <a:lnTo>
                  <a:pt x="1415" y="10993"/>
                </a:lnTo>
                <a:lnTo>
                  <a:pt x="0" y="17999"/>
                </a:lnTo>
                <a:lnTo>
                  <a:pt x="1415" y="25006"/>
                </a:lnTo>
                <a:lnTo>
                  <a:pt x="5273" y="30727"/>
                </a:lnTo>
                <a:lnTo>
                  <a:pt x="10994" y="34584"/>
                </a:lnTo>
                <a:lnTo>
                  <a:pt x="17995" y="35999"/>
                </a:lnTo>
                <a:lnTo>
                  <a:pt x="25004" y="34584"/>
                </a:lnTo>
                <a:lnTo>
                  <a:pt x="30729" y="30727"/>
                </a:lnTo>
                <a:lnTo>
                  <a:pt x="34589" y="25006"/>
                </a:lnTo>
                <a:lnTo>
                  <a:pt x="36004" y="17999"/>
                </a:lnTo>
                <a:lnTo>
                  <a:pt x="34589" y="10993"/>
                </a:lnTo>
                <a:lnTo>
                  <a:pt x="30729" y="5271"/>
                </a:lnTo>
                <a:lnTo>
                  <a:pt x="25004" y="1414"/>
                </a:lnTo>
                <a:lnTo>
                  <a:pt x="17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254730" y="559401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17999"/>
                </a:moveTo>
                <a:lnTo>
                  <a:pt x="1414" y="10993"/>
                </a:lnTo>
                <a:lnTo>
                  <a:pt x="5272" y="5272"/>
                </a:lnTo>
                <a:lnTo>
                  <a:pt x="10993" y="1414"/>
                </a:lnTo>
                <a:lnTo>
                  <a:pt x="18000" y="0"/>
                </a:lnTo>
                <a:lnTo>
                  <a:pt x="25006" y="1414"/>
                </a:lnTo>
                <a:lnTo>
                  <a:pt x="30727" y="5272"/>
                </a:lnTo>
                <a:lnTo>
                  <a:pt x="34585" y="10993"/>
                </a:lnTo>
                <a:lnTo>
                  <a:pt x="36000" y="17999"/>
                </a:lnTo>
                <a:lnTo>
                  <a:pt x="34585" y="25006"/>
                </a:lnTo>
                <a:lnTo>
                  <a:pt x="30727" y="30727"/>
                </a:lnTo>
                <a:lnTo>
                  <a:pt x="25006" y="34585"/>
                </a:lnTo>
                <a:lnTo>
                  <a:pt x="18000" y="36000"/>
                </a:lnTo>
                <a:lnTo>
                  <a:pt x="10993" y="34585"/>
                </a:lnTo>
                <a:lnTo>
                  <a:pt x="5272" y="30727"/>
                </a:lnTo>
                <a:lnTo>
                  <a:pt x="1414" y="25006"/>
                </a:lnTo>
                <a:lnTo>
                  <a:pt x="0" y="17999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420681" y="5074918"/>
            <a:ext cx="386542" cy="24522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470757" y="5102707"/>
            <a:ext cx="288290" cy="144145"/>
          </a:xfrm>
          <a:custGeom>
            <a:avLst/>
            <a:gdLst/>
            <a:ahLst/>
            <a:cxnLst/>
            <a:rect l="l" t="t" r="r" b="b"/>
            <a:pathLst>
              <a:path w="288289" h="144145">
                <a:moveTo>
                  <a:pt x="288023" y="0"/>
                </a:moveTo>
                <a:lnTo>
                  <a:pt x="0" y="0"/>
                </a:lnTo>
                <a:lnTo>
                  <a:pt x="144017" y="144017"/>
                </a:lnTo>
                <a:lnTo>
                  <a:pt x="2880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470749" y="5102709"/>
            <a:ext cx="288290" cy="144145"/>
          </a:xfrm>
          <a:custGeom>
            <a:avLst/>
            <a:gdLst/>
            <a:ahLst/>
            <a:cxnLst/>
            <a:rect l="l" t="t" r="r" b="b"/>
            <a:pathLst>
              <a:path w="288289" h="144145">
                <a:moveTo>
                  <a:pt x="288031" y="0"/>
                </a:moveTo>
                <a:lnTo>
                  <a:pt x="144015" y="144015"/>
                </a:lnTo>
                <a:lnTo>
                  <a:pt x="0" y="0"/>
                </a:lnTo>
                <a:lnTo>
                  <a:pt x="288031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57841" y="5074920"/>
            <a:ext cx="112221" cy="59851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614775" y="5102707"/>
            <a:ext cx="0" cy="504190"/>
          </a:xfrm>
          <a:custGeom>
            <a:avLst/>
            <a:gdLst/>
            <a:ahLst/>
            <a:cxnLst/>
            <a:rect l="l" t="t" r="r" b="b"/>
            <a:pathLst>
              <a:path h="504189">
                <a:moveTo>
                  <a:pt x="0" y="0"/>
                </a:moveTo>
                <a:lnTo>
                  <a:pt x="1" y="50405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70313" y="5569527"/>
            <a:ext cx="270163" cy="11222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614775" y="5606765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>
                <a:moveTo>
                  <a:pt x="0" y="0"/>
                </a:moveTo>
                <a:lnTo>
                  <a:pt x="1799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758781" y="559401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8" y="0"/>
                </a:moveTo>
                <a:lnTo>
                  <a:pt x="10999" y="1414"/>
                </a:lnTo>
                <a:lnTo>
                  <a:pt x="5275" y="5271"/>
                </a:lnTo>
                <a:lnTo>
                  <a:pt x="1415" y="10993"/>
                </a:lnTo>
                <a:lnTo>
                  <a:pt x="0" y="17999"/>
                </a:lnTo>
                <a:lnTo>
                  <a:pt x="1415" y="25006"/>
                </a:lnTo>
                <a:lnTo>
                  <a:pt x="5275" y="30727"/>
                </a:lnTo>
                <a:lnTo>
                  <a:pt x="10999" y="34584"/>
                </a:lnTo>
                <a:lnTo>
                  <a:pt x="18008" y="35999"/>
                </a:lnTo>
                <a:lnTo>
                  <a:pt x="25010" y="34584"/>
                </a:lnTo>
                <a:lnTo>
                  <a:pt x="30730" y="30727"/>
                </a:lnTo>
                <a:lnTo>
                  <a:pt x="34589" y="25006"/>
                </a:lnTo>
                <a:lnTo>
                  <a:pt x="36004" y="17999"/>
                </a:lnTo>
                <a:lnTo>
                  <a:pt x="34589" y="10993"/>
                </a:lnTo>
                <a:lnTo>
                  <a:pt x="30730" y="5271"/>
                </a:lnTo>
                <a:lnTo>
                  <a:pt x="25010" y="1414"/>
                </a:lnTo>
                <a:lnTo>
                  <a:pt x="180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758781" y="559401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17999"/>
                </a:moveTo>
                <a:lnTo>
                  <a:pt x="1414" y="10993"/>
                </a:lnTo>
                <a:lnTo>
                  <a:pt x="5272" y="5272"/>
                </a:lnTo>
                <a:lnTo>
                  <a:pt x="10993" y="1414"/>
                </a:lnTo>
                <a:lnTo>
                  <a:pt x="18000" y="0"/>
                </a:lnTo>
                <a:lnTo>
                  <a:pt x="25006" y="1414"/>
                </a:lnTo>
                <a:lnTo>
                  <a:pt x="30727" y="5272"/>
                </a:lnTo>
                <a:lnTo>
                  <a:pt x="34585" y="10993"/>
                </a:lnTo>
                <a:lnTo>
                  <a:pt x="36000" y="17999"/>
                </a:lnTo>
                <a:lnTo>
                  <a:pt x="34585" y="25006"/>
                </a:lnTo>
                <a:lnTo>
                  <a:pt x="30727" y="30727"/>
                </a:lnTo>
                <a:lnTo>
                  <a:pt x="25006" y="34585"/>
                </a:lnTo>
                <a:lnTo>
                  <a:pt x="18000" y="36000"/>
                </a:lnTo>
                <a:lnTo>
                  <a:pt x="10993" y="34585"/>
                </a:lnTo>
                <a:lnTo>
                  <a:pt x="5272" y="30727"/>
                </a:lnTo>
                <a:lnTo>
                  <a:pt x="1414" y="25006"/>
                </a:lnTo>
                <a:lnTo>
                  <a:pt x="0" y="17999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923601" y="5074918"/>
            <a:ext cx="390697" cy="24522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974807" y="5102707"/>
            <a:ext cx="288290" cy="144145"/>
          </a:xfrm>
          <a:custGeom>
            <a:avLst/>
            <a:gdLst/>
            <a:ahLst/>
            <a:cxnLst/>
            <a:rect l="l" t="t" r="r" b="b"/>
            <a:pathLst>
              <a:path w="288289" h="144145">
                <a:moveTo>
                  <a:pt x="288036" y="0"/>
                </a:moveTo>
                <a:lnTo>
                  <a:pt x="0" y="0"/>
                </a:lnTo>
                <a:lnTo>
                  <a:pt x="144018" y="144017"/>
                </a:lnTo>
                <a:lnTo>
                  <a:pt x="2880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974812" y="5102709"/>
            <a:ext cx="288290" cy="144145"/>
          </a:xfrm>
          <a:custGeom>
            <a:avLst/>
            <a:gdLst/>
            <a:ahLst/>
            <a:cxnLst/>
            <a:rect l="l" t="t" r="r" b="b"/>
            <a:pathLst>
              <a:path w="288289" h="144145">
                <a:moveTo>
                  <a:pt x="288031" y="0"/>
                </a:moveTo>
                <a:lnTo>
                  <a:pt x="144015" y="144015"/>
                </a:lnTo>
                <a:lnTo>
                  <a:pt x="0" y="0"/>
                </a:lnTo>
                <a:lnTo>
                  <a:pt x="288031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064927" y="5074920"/>
            <a:ext cx="108065" cy="59851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18825" y="5102707"/>
            <a:ext cx="0" cy="504190"/>
          </a:xfrm>
          <a:custGeom>
            <a:avLst/>
            <a:gdLst/>
            <a:ahLst/>
            <a:cxnLst/>
            <a:rect l="l" t="t" r="r" b="b"/>
            <a:pathLst>
              <a:path h="504189">
                <a:moveTo>
                  <a:pt x="0" y="0"/>
                </a:moveTo>
                <a:lnTo>
                  <a:pt x="1" y="50405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073232" y="5569527"/>
            <a:ext cx="270163" cy="11222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118825" y="5606765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>
                <a:moveTo>
                  <a:pt x="0" y="0"/>
                </a:moveTo>
                <a:lnTo>
                  <a:pt x="1799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262844" y="559401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7995" y="0"/>
                </a:moveTo>
                <a:lnTo>
                  <a:pt x="10988" y="1414"/>
                </a:lnTo>
                <a:lnTo>
                  <a:pt x="5268" y="5271"/>
                </a:lnTo>
                <a:lnTo>
                  <a:pt x="1413" y="10993"/>
                </a:lnTo>
                <a:lnTo>
                  <a:pt x="0" y="17999"/>
                </a:lnTo>
                <a:lnTo>
                  <a:pt x="1413" y="25006"/>
                </a:lnTo>
                <a:lnTo>
                  <a:pt x="5268" y="30727"/>
                </a:lnTo>
                <a:lnTo>
                  <a:pt x="10988" y="34584"/>
                </a:lnTo>
                <a:lnTo>
                  <a:pt x="17995" y="35999"/>
                </a:lnTo>
                <a:lnTo>
                  <a:pt x="25002" y="34584"/>
                </a:lnTo>
                <a:lnTo>
                  <a:pt x="30722" y="30727"/>
                </a:lnTo>
                <a:lnTo>
                  <a:pt x="34578" y="25006"/>
                </a:lnTo>
                <a:lnTo>
                  <a:pt x="35991" y="17999"/>
                </a:lnTo>
                <a:lnTo>
                  <a:pt x="34578" y="10993"/>
                </a:lnTo>
                <a:lnTo>
                  <a:pt x="30722" y="5271"/>
                </a:lnTo>
                <a:lnTo>
                  <a:pt x="25002" y="1414"/>
                </a:lnTo>
                <a:lnTo>
                  <a:pt x="17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262844" y="559401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17999"/>
                </a:moveTo>
                <a:lnTo>
                  <a:pt x="1414" y="10993"/>
                </a:lnTo>
                <a:lnTo>
                  <a:pt x="5272" y="5272"/>
                </a:lnTo>
                <a:lnTo>
                  <a:pt x="10993" y="1414"/>
                </a:lnTo>
                <a:lnTo>
                  <a:pt x="18000" y="0"/>
                </a:lnTo>
                <a:lnTo>
                  <a:pt x="25006" y="1414"/>
                </a:lnTo>
                <a:lnTo>
                  <a:pt x="30727" y="5272"/>
                </a:lnTo>
                <a:lnTo>
                  <a:pt x="34585" y="10993"/>
                </a:lnTo>
                <a:lnTo>
                  <a:pt x="36000" y="17999"/>
                </a:lnTo>
                <a:lnTo>
                  <a:pt x="34585" y="25006"/>
                </a:lnTo>
                <a:lnTo>
                  <a:pt x="30727" y="30727"/>
                </a:lnTo>
                <a:lnTo>
                  <a:pt x="25006" y="34585"/>
                </a:lnTo>
                <a:lnTo>
                  <a:pt x="18000" y="36000"/>
                </a:lnTo>
                <a:lnTo>
                  <a:pt x="10993" y="34585"/>
                </a:lnTo>
                <a:lnTo>
                  <a:pt x="5272" y="30727"/>
                </a:lnTo>
                <a:lnTo>
                  <a:pt x="1414" y="25006"/>
                </a:lnTo>
                <a:lnTo>
                  <a:pt x="0" y="17999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588664" y="5774509"/>
            <a:ext cx="3714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8955" algn="l"/>
                <a:tab pos="1024255" algn="l"/>
                <a:tab pos="1519555" algn="l"/>
                <a:tab pos="2015489" algn="l"/>
                <a:tab pos="2510790" algn="l"/>
                <a:tab pos="3006090" algn="l"/>
                <a:tab pos="3501390" algn="l"/>
              </a:tabLst>
            </a:pPr>
            <a:r>
              <a:rPr sz="1800" dirty="0">
                <a:latin typeface="Arial"/>
                <a:cs typeface="Arial"/>
              </a:rPr>
              <a:t>x</a:t>
            </a:r>
            <a:r>
              <a:rPr sz="1800" baseline="-20833" dirty="0">
                <a:latin typeface="Arial"/>
                <a:cs typeface="Arial"/>
              </a:rPr>
              <a:t>1	</a:t>
            </a:r>
            <a:r>
              <a:rPr sz="1800" dirty="0">
                <a:latin typeface="Arial"/>
                <a:cs typeface="Arial"/>
              </a:rPr>
              <a:t>x</a:t>
            </a:r>
            <a:r>
              <a:rPr sz="1800" baseline="-20833" dirty="0">
                <a:latin typeface="Arial"/>
                <a:cs typeface="Arial"/>
              </a:rPr>
              <a:t>2	</a:t>
            </a:r>
            <a:r>
              <a:rPr sz="1800" dirty="0">
                <a:latin typeface="Arial"/>
                <a:cs typeface="Arial"/>
              </a:rPr>
              <a:t>x</a:t>
            </a:r>
            <a:r>
              <a:rPr sz="1800" baseline="-20833" dirty="0">
                <a:latin typeface="Arial"/>
                <a:cs typeface="Arial"/>
              </a:rPr>
              <a:t>3	</a:t>
            </a:r>
            <a:r>
              <a:rPr sz="1800" dirty="0">
                <a:latin typeface="Arial"/>
                <a:cs typeface="Arial"/>
              </a:rPr>
              <a:t>x</a:t>
            </a:r>
            <a:r>
              <a:rPr sz="1800" baseline="-20833" dirty="0">
                <a:latin typeface="Arial"/>
                <a:cs typeface="Arial"/>
              </a:rPr>
              <a:t>4	</a:t>
            </a:r>
            <a:r>
              <a:rPr sz="1800" dirty="0">
                <a:latin typeface="Arial"/>
                <a:cs typeface="Arial"/>
              </a:rPr>
              <a:t>x</a:t>
            </a:r>
            <a:r>
              <a:rPr sz="1800" baseline="-20833" dirty="0">
                <a:latin typeface="Arial"/>
                <a:cs typeface="Arial"/>
              </a:rPr>
              <a:t>5	</a:t>
            </a:r>
            <a:r>
              <a:rPr sz="1800" dirty="0">
                <a:latin typeface="Arial"/>
                <a:cs typeface="Arial"/>
              </a:rPr>
              <a:t>x</a:t>
            </a:r>
            <a:r>
              <a:rPr sz="1800" baseline="-20833" dirty="0">
                <a:latin typeface="Arial"/>
                <a:cs typeface="Arial"/>
              </a:rPr>
              <a:t>6	</a:t>
            </a:r>
            <a:r>
              <a:rPr sz="1800" dirty="0">
                <a:latin typeface="Arial"/>
                <a:cs typeface="Arial"/>
              </a:rPr>
              <a:t>x</a:t>
            </a:r>
            <a:r>
              <a:rPr sz="1800" baseline="-20833" dirty="0">
                <a:latin typeface="Arial"/>
                <a:cs typeface="Arial"/>
              </a:rPr>
              <a:t>7	</a:t>
            </a:r>
            <a:r>
              <a:rPr sz="1800" dirty="0">
                <a:latin typeface="Arial"/>
                <a:cs typeface="Arial"/>
              </a:rPr>
              <a:t>x</a:t>
            </a:r>
            <a:r>
              <a:rPr sz="1800" baseline="-20833" dirty="0">
                <a:latin typeface="Arial"/>
                <a:cs typeface="Arial"/>
              </a:rPr>
              <a:t>8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324196" y="5652654"/>
            <a:ext cx="3557841" cy="53201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74411" y="5678773"/>
            <a:ext cx="3456940" cy="432434"/>
          </a:xfrm>
          <a:custGeom>
            <a:avLst/>
            <a:gdLst/>
            <a:ahLst/>
            <a:cxnLst/>
            <a:rect l="l" t="t" r="r" b="b"/>
            <a:pathLst>
              <a:path w="3456940" h="432435">
                <a:moveTo>
                  <a:pt x="0" y="72008"/>
                </a:moveTo>
                <a:lnTo>
                  <a:pt x="5658" y="43979"/>
                </a:lnTo>
                <a:lnTo>
                  <a:pt x="21090" y="21090"/>
                </a:lnTo>
                <a:lnTo>
                  <a:pt x="43979" y="5658"/>
                </a:lnTo>
                <a:lnTo>
                  <a:pt x="72008" y="0"/>
                </a:lnTo>
                <a:lnTo>
                  <a:pt x="3384367" y="0"/>
                </a:lnTo>
                <a:lnTo>
                  <a:pt x="3412397" y="5658"/>
                </a:lnTo>
                <a:lnTo>
                  <a:pt x="3435286" y="21090"/>
                </a:lnTo>
                <a:lnTo>
                  <a:pt x="3450718" y="43979"/>
                </a:lnTo>
                <a:lnTo>
                  <a:pt x="3456377" y="72008"/>
                </a:lnTo>
                <a:lnTo>
                  <a:pt x="3456377" y="360038"/>
                </a:lnTo>
                <a:lnTo>
                  <a:pt x="3450718" y="388067"/>
                </a:lnTo>
                <a:lnTo>
                  <a:pt x="3435286" y="410956"/>
                </a:lnTo>
                <a:lnTo>
                  <a:pt x="3412397" y="426388"/>
                </a:lnTo>
                <a:lnTo>
                  <a:pt x="3384367" y="432047"/>
                </a:lnTo>
                <a:lnTo>
                  <a:pt x="72008" y="432047"/>
                </a:lnTo>
                <a:lnTo>
                  <a:pt x="43979" y="426388"/>
                </a:lnTo>
                <a:lnTo>
                  <a:pt x="21090" y="410956"/>
                </a:lnTo>
                <a:lnTo>
                  <a:pt x="5658" y="388067"/>
                </a:lnTo>
                <a:lnTo>
                  <a:pt x="0" y="360038"/>
                </a:lnTo>
                <a:lnTo>
                  <a:pt x="0" y="7200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01931" y="5723312"/>
            <a:ext cx="3483038" cy="53201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50474" y="5750781"/>
            <a:ext cx="3384550" cy="432434"/>
          </a:xfrm>
          <a:custGeom>
            <a:avLst/>
            <a:gdLst/>
            <a:ahLst/>
            <a:cxnLst/>
            <a:rect l="l" t="t" r="r" b="b"/>
            <a:pathLst>
              <a:path w="3384550" h="432435">
                <a:moveTo>
                  <a:pt x="0" y="72008"/>
                </a:moveTo>
                <a:lnTo>
                  <a:pt x="5658" y="43979"/>
                </a:lnTo>
                <a:lnTo>
                  <a:pt x="21090" y="21090"/>
                </a:lnTo>
                <a:lnTo>
                  <a:pt x="43979" y="5658"/>
                </a:lnTo>
                <a:lnTo>
                  <a:pt x="72008" y="0"/>
                </a:lnTo>
                <a:lnTo>
                  <a:pt x="3312367" y="0"/>
                </a:lnTo>
                <a:lnTo>
                  <a:pt x="3340397" y="5658"/>
                </a:lnTo>
                <a:lnTo>
                  <a:pt x="3363286" y="21090"/>
                </a:lnTo>
                <a:lnTo>
                  <a:pt x="3378718" y="43979"/>
                </a:lnTo>
                <a:lnTo>
                  <a:pt x="3384377" y="72008"/>
                </a:lnTo>
                <a:lnTo>
                  <a:pt x="3384377" y="360038"/>
                </a:lnTo>
                <a:lnTo>
                  <a:pt x="3378718" y="388067"/>
                </a:lnTo>
                <a:lnTo>
                  <a:pt x="3363286" y="410956"/>
                </a:lnTo>
                <a:lnTo>
                  <a:pt x="3340397" y="426388"/>
                </a:lnTo>
                <a:lnTo>
                  <a:pt x="3312367" y="432047"/>
                </a:lnTo>
                <a:lnTo>
                  <a:pt x="72008" y="432047"/>
                </a:lnTo>
                <a:lnTo>
                  <a:pt x="43979" y="426388"/>
                </a:lnTo>
                <a:lnTo>
                  <a:pt x="21090" y="410956"/>
                </a:lnTo>
                <a:lnTo>
                  <a:pt x="5658" y="388067"/>
                </a:lnTo>
                <a:lnTo>
                  <a:pt x="0" y="360038"/>
                </a:lnTo>
                <a:lnTo>
                  <a:pt x="0" y="7200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793160" y="5314248"/>
            <a:ext cx="1601470" cy="813435"/>
          </a:xfrm>
          <a:custGeom>
            <a:avLst/>
            <a:gdLst/>
            <a:ahLst/>
            <a:cxnLst/>
            <a:rect l="l" t="t" r="r" b="b"/>
            <a:pathLst>
              <a:path w="1601470" h="813435">
                <a:moveTo>
                  <a:pt x="0" y="705293"/>
                </a:moveTo>
                <a:lnTo>
                  <a:pt x="6354" y="654461"/>
                </a:lnTo>
                <a:lnTo>
                  <a:pt x="19062" y="603629"/>
                </a:lnTo>
                <a:lnTo>
                  <a:pt x="31770" y="552797"/>
                </a:lnTo>
                <a:lnTo>
                  <a:pt x="44478" y="508319"/>
                </a:lnTo>
                <a:lnTo>
                  <a:pt x="69895" y="457487"/>
                </a:lnTo>
                <a:lnTo>
                  <a:pt x="88957" y="413009"/>
                </a:lnTo>
                <a:lnTo>
                  <a:pt x="114374" y="368531"/>
                </a:lnTo>
                <a:lnTo>
                  <a:pt x="146144" y="330407"/>
                </a:lnTo>
                <a:lnTo>
                  <a:pt x="177915" y="292283"/>
                </a:lnTo>
                <a:lnTo>
                  <a:pt x="209686" y="254159"/>
                </a:lnTo>
                <a:lnTo>
                  <a:pt x="247810" y="216035"/>
                </a:lnTo>
                <a:lnTo>
                  <a:pt x="285935" y="184265"/>
                </a:lnTo>
                <a:lnTo>
                  <a:pt x="324060" y="152495"/>
                </a:lnTo>
                <a:lnTo>
                  <a:pt x="362185" y="120725"/>
                </a:lnTo>
                <a:lnTo>
                  <a:pt x="406663" y="95309"/>
                </a:lnTo>
                <a:lnTo>
                  <a:pt x="451142" y="76247"/>
                </a:lnTo>
                <a:lnTo>
                  <a:pt x="501975" y="50831"/>
                </a:lnTo>
                <a:lnTo>
                  <a:pt x="546454" y="38123"/>
                </a:lnTo>
                <a:lnTo>
                  <a:pt x="597287" y="25415"/>
                </a:lnTo>
                <a:lnTo>
                  <a:pt x="648120" y="12707"/>
                </a:lnTo>
                <a:lnTo>
                  <a:pt x="698953" y="6353"/>
                </a:lnTo>
                <a:lnTo>
                  <a:pt x="749786" y="0"/>
                </a:lnTo>
                <a:lnTo>
                  <a:pt x="845098" y="0"/>
                </a:lnTo>
                <a:lnTo>
                  <a:pt x="895931" y="6353"/>
                </a:lnTo>
                <a:lnTo>
                  <a:pt x="946764" y="12707"/>
                </a:lnTo>
                <a:lnTo>
                  <a:pt x="997597" y="25415"/>
                </a:lnTo>
                <a:lnTo>
                  <a:pt x="1048430" y="38123"/>
                </a:lnTo>
                <a:lnTo>
                  <a:pt x="1092909" y="50831"/>
                </a:lnTo>
                <a:lnTo>
                  <a:pt x="1143742" y="76247"/>
                </a:lnTo>
                <a:lnTo>
                  <a:pt x="1188221" y="95309"/>
                </a:lnTo>
                <a:lnTo>
                  <a:pt x="1232700" y="120725"/>
                </a:lnTo>
                <a:lnTo>
                  <a:pt x="1270824" y="152495"/>
                </a:lnTo>
                <a:lnTo>
                  <a:pt x="1308949" y="184265"/>
                </a:lnTo>
                <a:lnTo>
                  <a:pt x="1347074" y="216035"/>
                </a:lnTo>
                <a:lnTo>
                  <a:pt x="1385199" y="254159"/>
                </a:lnTo>
                <a:lnTo>
                  <a:pt x="1416969" y="292283"/>
                </a:lnTo>
                <a:lnTo>
                  <a:pt x="1448740" y="330407"/>
                </a:lnTo>
                <a:lnTo>
                  <a:pt x="1480511" y="368531"/>
                </a:lnTo>
                <a:lnTo>
                  <a:pt x="1505927" y="413009"/>
                </a:lnTo>
                <a:lnTo>
                  <a:pt x="1524989" y="457487"/>
                </a:lnTo>
                <a:lnTo>
                  <a:pt x="1550406" y="508319"/>
                </a:lnTo>
                <a:lnTo>
                  <a:pt x="1563114" y="552797"/>
                </a:lnTo>
                <a:lnTo>
                  <a:pt x="1575822" y="603629"/>
                </a:lnTo>
                <a:lnTo>
                  <a:pt x="1588531" y="654461"/>
                </a:lnTo>
                <a:lnTo>
                  <a:pt x="1594885" y="705293"/>
                </a:lnTo>
                <a:lnTo>
                  <a:pt x="1601239" y="756125"/>
                </a:lnTo>
                <a:lnTo>
                  <a:pt x="1601239" y="813311"/>
                </a:lnTo>
              </a:path>
            </a:pathLst>
          </a:custGeom>
          <a:ln w="39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786806" y="6019542"/>
            <a:ext cx="6350" cy="102235"/>
          </a:xfrm>
          <a:custGeom>
            <a:avLst/>
            <a:gdLst/>
            <a:ahLst/>
            <a:cxnLst/>
            <a:rect l="l" t="t" r="r" b="b"/>
            <a:pathLst>
              <a:path w="6350" h="102235">
                <a:moveTo>
                  <a:pt x="0" y="101663"/>
                </a:moveTo>
                <a:lnTo>
                  <a:pt x="0" y="50831"/>
                </a:lnTo>
                <a:lnTo>
                  <a:pt x="6354" y="0"/>
                </a:lnTo>
              </a:path>
            </a:pathLst>
          </a:custGeom>
          <a:ln w="39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187116" y="5714550"/>
            <a:ext cx="807085" cy="413384"/>
          </a:xfrm>
          <a:custGeom>
            <a:avLst/>
            <a:gdLst/>
            <a:ahLst/>
            <a:cxnLst/>
            <a:rect l="l" t="t" r="r" b="b"/>
            <a:pathLst>
              <a:path w="807085" h="413385">
                <a:moveTo>
                  <a:pt x="0" y="406655"/>
                </a:moveTo>
                <a:lnTo>
                  <a:pt x="0" y="381239"/>
                </a:lnTo>
                <a:lnTo>
                  <a:pt x="6354" y="355823"/>
                </a:lnTo>
                <a:lnTo>
                  <a:pt x="6354" y="330407"/>
                </a:lnTo>
                <a:lnTo>
                  <a:pt x="12708" y="304991"/>
                </a:lnTo>
                <a:lnTo>
                  <a:pt x="19062" y="279575"/>
                </a:lnTo>
                <a:lnTo>
                  <a:pt x="25416" y="254159"/>
                </a:lnTo>
                <a:lnTo>
                  <a:pt x="38124" y="228743"/>
                </a:lnTo>
                <a:lnTo>
                  <a:pt x="50832" y="209681"/>
                </a:lnTo>
                <a:lnTo>
                  <a:pt x="63541" y="184265"/>
                </a:lnTo>
                <a:lnTo>
                  <a:pt x="76249" y="165203"/>
                </a:lnTo>
                <a:lnTo>
                  <a:pt x="95311" y="146141"/>
                </a:lnTo>
                <a:lnTo>
                  <a:pt x="108020" y="127079"/>
                </a:lnTo>
                <a:lnTo>
                  <a:pt x="127082" y="108017"/>
                </a:lnTo>
                <a:lnTo>
                  <a:pt x="146144" y="95309"/>
                </a:lnTo>
                <a:lnTo>
                  <a:pt x="165207" y="76247"/>
                </a:lnTo>
                <a:lnTo>
                  <a:pt x="184269" y="63539"/>
                </a:lnTo>
                <a:lnTo>
                  <a:pt x="209686" y="50831"/>
                </a:lnTo>
                <a:lnTo>
                  <a:pt x="228748" y="38123"/>
                </a:lnTo>
                <a:lnTo>
                  <a:pt x="254164" y="25415"/>
                </a:lnTo>
                <a:lnTo>
                  <a:pt x="279581" y="19061"/>
                </a:lnTo>
                <a:lnTo>
                  <a:pt x="304997" y="12707"/>
                </a:lnTo>
                <a:lnTo>
                  <a:pt x="330414" y="6353"/>
                </a:lnTo>
                <a:lnTo>
                  <a:pt x="355830" y="6353"/>
                </a:lnTo>
                <a:lnTo>
                  <a:pt x="381247" y="0"/>
                </a:lnTo>
                <a:lnTo>
                  <a:pt x="425726" y="0"/>
                </a:lnTo>
                <a:lnTo>
                  <a:pt x="451142" y="6353"/>
                </a:lnTo>
                <a:lnTo>
                  <a:pt x="476559" y="6353"/>
                </a:lnTo>
                <a:lnTo>
                  <a:pt x="501975" y="12707"/>
                </a:lnTo>
                <a:lnTo>
                  <a:pt x="527392" y="19061"/>
                </a:lnTo>
                <a:lnTo>
                  <a:pt x="552808" y="25415"/>
                </a:lnTo>
                <a:lnTo>
                  <a:pt x="578225" y="38123"/>
                </a:lnTo>
                <a:lnTo>
                  <a:pt x="597287" y="50831"/>
                </a:lnTo>
                <a:lnTo>
                  <a:pt x="622704" y="63539"/>
                </a:lnTo>
                <a:lnTo>
                  <a:pt x="641766" y="76247"/>
                </a:lnTo>
                <a:lnTo>
                  <a:pt x="660828" y="95309"/>
                </a:lnTo>
                <a:lnTo>
                  <a:pt x="679891" y="108017"/>
                </a:lnTo>
                <a:lnTo>
                  <a:pt x="698953" y="127079"/>
                </a:lnTo>
                <a:lnTo>
                  <a:pt x="711661" y="146141"/>
                </a:lnTo>
                <a:lnTo>
                  <a:pt x="730724" y="165203"/>
                </a:lnTo>
                <a:lnTo>
                  <a:pt x="743432" y="184265"/>
                </a:lnTo>
                <a:lnTo>
                  <a:pt x="756140" y="209681"/>
                </a:lnTo>
                <a:lnTo>
                  <a:pt x="768849" y="228743"/>
                </a:lnTo>
                <a:lnTo>
                  <a:pt x="781557" y="254159"/>
                </a:lnTo>
                <a:lnTo>
                  <a:pt x="787911" y="279575"/>
                </a:lnTo>
                <a:lnTo>
                  <a:pt x="794265" y="304991"/>
                </a:lnTo>
                <a:lnTo>
                  <a:pt x="800619" y="330407"/>
                </a:lnTo>
                <a:lnTo>
                  <a:pt x="800619" y="355823"/>
                </a:lnTo>
                <a:lnTo>
                  <a:pt x="806973" y="381239"/>
                </a:lnTo>
                <a:lnTo>
                  <a:pt x="806973" y="413009"/>
                </a:lnTo>
              </a:path>
            </a:pathLst>
          </a:custGeom>
          <a:ln w="794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187116" y="6121206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3971" y="3176"/>
                </a:moveTo>
                <a:lnTo>
                  <a:pt x="3971" y="3176"/>
                </a:lnTo>
              </a:path>
            </a:pathLst>
          </a:custGeom>
          <a:ln w="635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5588197" y="5530292"/>
            <a:ext cx="20256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Arial"/>
                <a:cs typeface="Arial"/>
              </a:rPr>
              <a:t>0.5</a:t>
            </a:r>
            <a:endParaRPr sz="10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4786806" y="5314248"/>
            <a:ext cx="1607820" cy="813435"/>
          </a:xfrm>
          <a:custGeom>
            <a:avLst/>
            <a:gdLst/>
            <a:ahLst/>
            <a:cxnLst/>
            <a:rect l="l" t="t" r="r" b="b"/>
            <a:pathLst>
              <a:path w="1607820" h="813435">
                <a:moveTo>
                  <a:pt x="0" y="806957"/>
                </a:moveTo>
                <a:lnTo>
                  <a:pt x="0" y="756125"/>
                </a:lnTo>
                <a:lnTo>
                  <a:pt x="6354" y="705293"/>
                </a:lnTo>
                <a:lnTo>
                  <a:pt x="12708" y="654461"/>
                </a:lnTo>
                <a:lnTo>
                  <a:pt x="25416" y="603629"/>
                </a:lnTo>
                <a:lnTo>
                  <a:pt x="38124" y="552797"/>
                </a:lnTo>
                <a:lnTo>
                  <a:pt x="50832" y="508319"/>
                </a:lnTo>
                <a:lnTo>
                  <a:pt x="76249" y="457487"/>
                </a:lnTo>
                <a:lnTo>
                  <a:pt x="95311" y="413009"/>
                </a:lnTo>
                <a:lnTo>
                  <a:pt x="120728" y="368531"/>
                </a:lnTo>
                <a:lnTo>
                  <a:pt x="152498" y="330407"/>
                </a:lnTo>
                <a:lnTo>
                  <a:pt x="184269" y="292283"/>
                </a:lnTo>
                <a:lnTo>
                  <a:pt x="216040" y="254159"/>
                </a:lnTo>
                <a:lnTo>
                  <a:pt x="254164" y="216035"/>
                </a:lnTo>
                <a:lnTo>
                  <a:pt x="292289" y="184265"/>
                </a:lnTo>
                <a:lnTo>
                  <a:pt x="330414" y="152495"/>
                </a:lnTo>
                <a:lnTo>
                  <a:pt x="368539" y="120725"/>
                </a:lnTo>
                <a:lnTo>
                  <a:pt x="413018" y="95309"/>
                </a:lnTo>
                <a:lnTo>
                  <a:pt x="457496" y="76247"/>
                </a:lnTo>
                <a:lnTo>
                  <a:pt x="508329" y="50831"/>
                </a:lnTo>
                <a:lnTo>
                  <a:pt x="552808" y="38123"/>
                </a:lnTo>
                <a:lnTo>
                  <a:pt x="603641" y="25415"/>
                </a:lnTo>
                <a:lnTo>
                  <a:pt x="654474" y="12707"/>
                </a:lnTo>
                <a:lnTo>
                  <a:pt x="705307" y="6353"/>
                </a:lnTo>
                <a:lnTo>
                  <a:pt x="756140" y="0"/>
                </a:lnTo>
                <a:lnTo>
                  <a:pt x="851452" y="0"/>
                </a:lnTo>
                <a:lnTo>
                  <a:pt x="902285" y="6353"/>
                </a:lnTo>
                <a:lnTo>
                  <a:pt x="953118" y="12707"/>
                </a:lnTo>
                <a:lnTo>
                  <a:pt x="1003951" y="25415"/>
                </a:lnTo>
                <a:lnTo>
                  <a:pt x="1054784" y="38123"/>
                </a:lnTo>
                <a:lnTo>
                  <a:pt x="1099263" y="50831"/>
                </a:lnTo>
                <a:lnTo>
                  <a:pt x="1150096" y="76247"/>
                </a:lnTo>
                <a:lnTo>
                  <a:pt x="1194575" y="95309"/>
                </a:lnTo>
                <a:lnTo>
                  <a:pt x="1239054" y="120725"/>
                </a:lnTo>
                <a:lnTo>
                  <a:pt x="1277179" y="152495"/>
                </a:lnTo>
                <a:lnTo>
                  <a:pt x="1315303" y="184265"/>
                </a:lnTo>
                <a:lnTo>
                  <a:pt x="1353428" y="216035"/>
                </a:lnTo>
                <a:lnTo>
                  <a:pt x="1391553" y="254159"/>
                </a:lnTo>
                <a:lnTo>
                  <a:pt x="1423323" y="292283"/>
                </a:lnTo>
                <a:lnTo>
                  <a:pt x="1455094" y="330407"/>
                </a:lnTo>
                <a:lnTo>
                  <a:pt x="1486865" y="368531"/>
                </a:lnTo>
                <a:lnTo>
                  <a:pt x="1512281" y="413009"/>
                </a:lnTo>
                <a:lnTo>
                  <a:pt x="1531344" y="457487"/>
                </a:lnTo>
                <a:lnTo>
                  <a:pt x="1556760" y="508319"/>
                </a:lnTo>
                <a:lnTo>
                  <a:pt x="1569468" y="552797"/>
                </a:lnTo>
                <a:lnTo>
                  <a:pt x="1582177" y="603629"/>
                </a:lnTo>
                <a:lnTo>
                  <a:pt x="1594885" y="654461"/>
                </a:lnTo>
                <a:lnTo>
                  <a:pt x="1601239" y="705293"/>
                </a:lnTo>
                <a:lnTo>
                  <a:pt x="1607593" y="756125"/>
                </a:lnTo>
                <a:lnTo>
                  <a:pt x="1607593" y="813311"/>
                </a:lnTo>
              </a:path>
            </a:pathLst>
          </a:custGeom>
          <a:ln w="79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786806" y="6121206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3971" y="3176"/>
                </a:moveTo>
                <a:lnTo>
                  <a:pt x="3971" y="3176"/>
                </a:lnTo>
              </a:path>
            </a:pathLst>
          </a:custGeom>
          <a:ln w="63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894826" y="5714550"/>
            <a:ext cx="705485" cy="413384"/>
          </a:xfrm>
          <a:custGeom>
            <a:avLst/>
            <a:gdLst/>
            <a:ahLst/>
            <a:cxnLst/>
            <a:rect l="l" t="t" r="r" b="b"/>
            <a:pathLst>
              <a:path w="705485" h="413385">
                <a:moveTo>
                  <a:pt x="705307" y="413009"/>
                </a:moveTo>
                <a:lnTo>
                  <a:pt x="0" y="0"/>
                </a:lnTo>
              </a:path>
            </a:pathLst>
          </a:custGeom>
          <a:ln w="794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187116" y="5422266"/>
            <a:ext cx="407034" cy="705485"/>
          </a:xfrm>
          <a:custGeom>
            <a:avLst/>
            <a:gdLst/>
            <a:ahLst/>
            <a:cxnLst/>
            <a:rect l="l" t="t" r="r" b="b"/>
            <a:pathLst>
              <a:path w="407035" h="705485">
                <a:moveTo>
                  <a:pt x="406663" y="705293"/>
                </a:moveTo>
                <a:lnTo>
                  <a:pt x="0" y="0"/>
                </a:lnTo>
              </a:path>
            </a:pathLst>
          </a:custGeom>
          <a:ln w="794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593780" y="5314248"/>
            <a:ext cx="0" cy="813435"/>
          </a:xfrm>
          <a:custGeom>
            <a:avLst/>
            <a:gdLst/>
            <a:ahLst/>
            <a:cxnLst/>
            <a:rect l="l" t="t" r="r" b="b"/>
            <a:pathLst>
              <a:path h="813435">
                <a:moveTo>
                  <a:pt x="0" y="813311"/>
                </a:moveTo>
                <a:lnTo>
                  <a:pt x="0" y="0"/>
                </a:lnTo>
              </a:path>
            </a:pathLst>
          </a:custGeom>
          <a:ln w="794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587426" y="5422266"/>
            <a:ext cx="407034" cy="705485"/>
          </a:xfrm>
          <a:custGeom>
            <a:avLst/>
            <a:gdLst/>
            <a:ahLst/>
            <a:cxnLst/>
            <a:rect l="l" t="t" r="r" b="b"/>
            <a:pathLst>
              <a:path w="407035" h="705485">
                <a:moveTo>
                  <a:pt x="0" y="705293"/>
                </a:moveTo>
                <a:lnTo>
                  <a:pt x="406663" y="0"/>
                </a:lnTo>
              </a:path>
            </a:pathLst>
          </a:custGeom>
          <a:ln w="794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581072" y="5714550"/>
            <a:ext cx="705485" cy="413384"/>
          </a:xfrm>
          <a:custGeom>
            <a:avLst/>
            <a:gdLst/>
            <a:ahLst/>
            <a:cxnLst/>
            <a:rect l="l" t="t" r="r" b="b"/>
            <a:pathLst>
              <a:path w="705485" h="413385">
                <a:moveTo>
                  <a:pt x="0" y="413009"/>
                </a:moveTo>
                <a:lnTo>
                  <a:pt x="705307" y="0"/>
                </a:lnTo>
              </a:path>
            </a:pathLst>
          </a:custGeom>
          <a:ln w="794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786806" y="6114851"/>
            <a:ext cx="1607820" cy="6350"/>
          </a:xfrm>
          <a:custGeom>
            <a:avLst/>
            <a:gdLst/>
            <a:ahLst/>
            <a:cxnLst/>
            <a:rect l="l" t="t" r="r" b="b"/>
            <a:pathLst>
              <a:path w="1607820" h="6350">
                <a:moveTo>
                  <a:pt x="0" y="6353"/>
                </a:moveTo>
                <a:lnTo>
                  <a:pt x="1607593" y="0"/>
                </a:lnTo>
              </a:path>
            </a:pathLst>
          </a:custGeom>
          <a:ln w="79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4723273" y="5562062"/>
            <a:ext cx="202565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-5" dirty="0">
                <a:latin typeface="Arial"/>
                <a:cs typeface="Arial"/>
              </a:rPr>
              <a:t>30</a:t>
            </a:r>
            <a:endParaRPr sz="125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047334" y="5238008"/>
            <a:ext cx="202565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-5" dirty="0">
                <a:latin typeface="Arial"/>
                <a:cs typeface="Arial"/>
              </a:rPr>
              <a:t>60</a:t>
            </a:r>
            <a:endParaRPr sz="125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492122" y="5117283"/>
            <a:ext cx="202565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-5" dirty="0">
                <a:latin typeface="Arial"/>
                <a:cs typeface="Arial"/>
              </a:rPr>
              <a:t>90</a:t>
            </a:r>
            <a:endParaRPr sz="125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886078" y="5238008"/>
            <a:ext cx="29083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-5" dirty="0">
                <a:latin typeface="Arial"/>
                <a:cs typeface="Arial"/>
              </a:rPr>
              <a:t>120</a:t>
            </a:r>
            <a:endParaRPr sz="125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6210138" y="5562062"/>
            <a:ext cx="29083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-5" dirty="0">
                <a:latin typeface="Arial"/>
                <a:cs typeface="Arial"/>
              </a:rPr>
              <a:t>150</a:t>
            </a:r>
            <a:endParaRPr sz="1250">
              <a:latin typeface="Arial"/>
              <a:cs typeface="Arial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5797112" y="5530284"/>
            <a:ext cx="343535" cy="584835"/>
          </a:xfrm>
          <a:custGeom>
            <a:avLst/>
            <a:gdLst/>
            <a:ahLst/>
            <a:cxnLst/>
            <a:rect l="l" t="t" r="r" b="b"/>
            <a:pathLst>
              <a:path w="343535" h="584835">
                <a:moveTo>
                  <a:pt x="0" y="260513"/>
                </a:moveTo>
                <a:lnTo>
                  <a:pt x="6354" y="254159"/>
                </a:lnTo>
                <a:lnTo>
                  <a:pt x="12708" y="247805"/>
                </a:lnTo>
                <a:lnTo>
                  <a:pt x="19062" y="241451"/>
                </a:lnTo>
                <a:lnTo>
                  <a:pt x="25416" y="235097"/>
                </a:lnTo>
                <a:lnTo>
                  <a:pt x="31770" y="235097"/>
                </a:lnTo>
                <a:lnTo>
                  <a:pt x="38124" y="228743"/>
                </a:lnTo>
                <a:lnTo>
                  <a:pt x="44478" y="222389"/>
                </a:lnTo>
                <a:lnTo>
                  <a:pt x="50832" y="209681"/>
                </a:lnTo>
                <a:lnTo>
                  <a:pt x="57187" y="203327"/>
                </a:lnTo>
                <a:lnTo>
                  <a:pt x="63541" y="196973"/>
                </a:lnTo>
                <a:lnTo>
                  <a:pt x="76249" y="190619"/>
                </a:lnTo>
                <a:lnTo>
                  <a:pt x="127082" y="139787"/>
                </a:lnTo>
                <a:lnTo>
                  <a:pt x="139790" y="133433"/>
                </a:lnTo>
                <a:lnTo>
                  <a:pt x="146144" y="120725"/>
                </a:lnTo>
                <a:lnTo>
                  <a:pt x="158853" y="114371"/>
                </a:lnTo>
                <a:lnTo>
                  <a:pt x="165207" y="108017"/>
                </a:lnTo>
                <a:lnTo>
                  <a:pt x="177915" y="95309"/>
                </a:lnTo>
                <a:lnTo>
                  <a:pt x="190623" y="88955"/>
                </a:lnTo>
                <a:lnTo>
                  <a:pt x="196977" y="76247"/>
                </a:lnTo>
                <a:lnTo>
                  <a:pt x="209686" y="69893"/>
                </a:lnTo>
                <a:lnTo>
                  <a:pt x="222394" y="63539"/>
                </a:lnTo>
                <a:lnTo>
                  <a:pt x="228748" y="50831"/>
                </a:lnTo>
                <a:lnTo>
                  <a:pt x="241456" y="44477"/>
                </a:lnTo>
                <a:lnTo>
                  <a:pt x="254164" y="38123"/>
                </a:lnTo>
                <a:lnTo>
                  <a:pt x="260519" y="31769"/>
                </a:lnTo>
                <a:lnTo>
                  <a:pt x="273227" y="25415"/>
                </a:lnTo>
                <a:lnTo>
                  <a:pt x="279581" y="19061"/>
                </a:lnTo>
                <a:lnTo>
                  <a:pt x="292289" y="12707"/>
                </a:lnTo>
                <a:lnTo>
                  <a:pt x="298643" y="6353"/>
                </a:lnTo>
                <a:lnTo>
                  <a:pt x="304997" y="6353"/>
                </a:lnTo>
                <a:lnTo>
                  <a:pt x="311352" y="0"/>
                </a:lnTo>
                <a:lnTo>
                  <a:pt x="330414" y="0"/>
                </a:lnTo>
                <a:lnTo>
                  <a:pt x="336768" y="6353"/>
                </a:lnTo>
                <a:lnTo>
                  <a:pt x="343122" y="12707"/>
                </a:lnTo>
                <a:lnTo>
                  <a:pt x="336768" y="19061"/>
                </a:lnTo>
                <a:lnTo>
                  <a:pt x="336768" y="38123"/>
                </a:lnTo>
                <a:lnTo>
                  <a:pt x="330414" y="44477"/>
                </a:lnTo>
                <a:lnTo>
                  <a:pt x="330414" y="50831"/>
                </a:lnTo>
                <a:lnTo>
                  <a:pt x="324060" y="63539"/>
                </a:lnTo>
                <a:lnTo>
                  <a:pt x="317706" y="69893"/>
                </a:lnTo>
                <a:lnTo>
                  <a:pt x="311352" y="82601"/>
                </a:lnTo>
                <a:lnTo>
                  <a:pt x="304997" y="88955"/>
                </a:lnTo>
                <a:lnTo>
                  <a:pt x="298643" y="101663"/>
                </a:lnTo>
                <a:lnTo>
                  <a:pt x="292289" y="114371"/>
                </a:lnTo>
                <a:lnTo>
                  <a:pt x="285935" y="120725"/>
                </a:lnTo>
                <a:lnTo>
                  <a:pt x="279581" y="133433"/>
                </a:lnTo>
                <a:lnTo>
                  <a:pt x="273227" y="139787"/>
                </a:lnTo>
                <a:lnTo>
                  <a:pt x="266873" y="152495"/>
                </a:lnTo>
                <a:lnTo>
                  <a:pt x="260519" y="165203"/>
                </a:lnTo>
                <a:lnTo>
                  <a:pt x="254164" y="171557"/>
                </a:lnTo>
                <a:lnTo>
                  <a:pt x="247810" y="184265"/>
                </a:lnTo>
                <a:lnTo>
                  <a:pt x="241456" y="190619"/>
                </a:lnTo>
                <a:lnTo>
                  <a:pt x="235102" y="203327"/>
                </a:lnTo>
                <a:lnTo>
                  <a:pt x="228748" y="209681"/>
                </a:lnTo>
                <a:lnTo>
                  <a:pt x="222394" y="222389"/>
                </a:lnTo>
                <a:lnTo>
                  <a:pt x="209686" y="228743"/>
                </a:lnTo>
                <a:lnTo>
                  <a:pt x="203331" y="241451"/>
                </a:lnTo>
                <a:lnTo>
                  <a:pt x="196977" y="247805"/>
                </a:lnTo>
                <a:lnTo>
                  <a:pt x="190623" y="254159"/>
                </a:lnTo>
                <a:lnTo>
                  <a:pt x="190623" y="260513"/>
                </a:lnTo>
                <a:lnTo>
                  <a:pt x="184269" y="273221"/>
                </a:lnTo>
                <a:lnTo>
                  <a:pt x="177915" y="279575"/>
                </a:lnTo>
                <a:lnTo>
                  <a:pt x="171561" y="285929"/>
                </a:lnTo>
                <a:lnTo>
                  <a:pt x="165207" y="292283"/>
                </a:lnTo>
                <a:lnTo>
                  <a:pt x="158853" y="298637"/>
                </a:lnTo>
                <a:lnTo>
                  <a:pt x="152498" y="304991"/>
                </a:lnTo>
                <a:lnTo>
                  <a:pt x="152498" y="311345"/>
                </a:lnTo>
                <a:lnTo>
                  <a:pt x="146144" y="317699"/>
                </a:lnTo>
                <a:lnTo>
                  <a:pt x="139790" y="324053"/>
                </a:lnTo>
                <a:lnTo>
                  <a:pt x="133436" y="330407"/>
                </a:lnTo>
                <a:lnTo>
                  <a:pt x="133436" y="336761"/>
                </a:lnTo>
                <a:lnTo>
                  <a:pt x="127082" y="343115"/>
                </a:lnTo>
                <a:lnTo>
                  <a:pt x="120728" y="349469"/>
                </a:lnTo>
                <a:lnTo>
                  <a:pt x="108020" y="362177"/>
                </a:lnTo>
                <a:lnTo>
                  <a:pt x="108020" y="368531"/>
                </a:lnTo>
                <a:lnTo>
                  <a:pt x="101665" y="374885"/>
                </a:lnTo>
                <a:lnTo>
                  <a:pt x="95311" y="381239"/>
                </a:lnTo>
                <a:lnTo>
                  <a:pt x="95311" y="387593"/>
                </a:lnTo>
                <a:lnTo>
                  <a:pt x="82603" y="400301"/>
                </a:lnTo>
                <a:lnTo>
                  <a:pt x="82603" y="406655"/>
                </a:lnTo>
                <a:lnTo>
                  <a:pt x="69895" y="419363"/>
                </a:lnTo>
                <a:lnTo>
                  <a:pt x="69895" y="432071"/>
                </a:lnTo>
                <a:lnTo>
                  <a:pt x="57187" y="444779"/>
                </a:lnTo>
                <a:lnTo>
                  <a:pt x="57187" y="495611"/>
                </a:lnTo>
                <a:lnTo>
                  <a:pt x="63541" y="501965"/>
                </a:lnTo>
                <a:lnTo>
                  <a:pt x="63541" y="508319"/>
                </a:lnTo>
                <a:lnTo>
                  <a:pt x="69895" y="514673"/>
                </a:lnTo>
                <a:lnTo>
                  <a:pt x="69895" y="527381"/>
                </a:lnTo>
                <a:lnTo>
                  <a:pt x="76249" y="533735"/>
                </a:lnTo>
                <a:lnTo>
                  <a:pt x="76249" y="546443"/>
                </a:lnTo>
                <a:lnTo>
                  <a:pt x="82603" y="552797"/>
                </a:lnTo>
                <a:lnTo>
                  <a:pt x="82603" y="584567"/>
                </a:lnTo>
              </a:path>
            </a:pathLst>
          </a:custGeom>
          <a:ln w="2382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301490" y="5790798"/>
            <a:ext cx="495934" cy="330835"/>
          </a:xfrm>
          <a:custGeom>
            <a:avLst/>
            <a:gdLst/>
            <a:ahLst/>
            <a:cxnLst/>
            <a:rect l="l" t="t" r="r" b="b"/>
            <a:pathLst>
              <a:path w="495935" h="330835">
                <a:moveTo>
                  <a:pt x="0" y="330407"/>
                </a:moveTo>
                <a:lnTo>
                  <a:pt x="0" y="209681"/>
                </a:lnTo>
                <a:lnTo>
                  <a:pt x="6354" y="203327"/>
                </a:lnTo>
                <a:lnTo>
                  <a:pt x="6354" y="190619"/>
                </a:lnTo>
                <a:lnTo>
                  <a:pt x="19062" y="177911"/>
                </a:lnTo>
                <a:lnTo>
                  <a:pt x="19062" y="171557"/>
                </a:lnTo>
                <a:lnTo>
                  <a:pt x="25416" y="165203"/>
                </a:lnTo>
                <a:lnTo>
                  <a:pt x="31770" y="158849"/>
                </a:lnTo>
                <a:lnTo>
                  <a:pt x="38124" y="152495"/>
                </a:lnTo>
                <a:lnTo>
                  <a:pt x="44478" y="146141"/>
                </a:lnTo>
                <a:lnTo>
                  <a:pt x="50832" y="146141"/>
                </a:lnTo>
                <a:lnTo>
                  <a:pt x="57187" y="139787"/>
                </a:lnTo>
                <a:lnTo>
                  <a:pt x="63541" y="139787"/>
                </a:lnTo>
                <a:lnTo>
                  <a:pt x="69895" y="133433"/>
                </a:lnTo>
                <a:lnTo>
                  <a:pt x="76249" y="133433"/>
                </a:lnTo>
                <a:lnTo>
                  <a:pt x="82603" y="127079"/>
                </a:lnTo>
                <a:lnTo>
                  <a:pt x="88957" y="120725"/>
                </a:lnTo>
                <a:lnTo>
                  <a:pt x="95311" y="120725"/>
                </a:lnTo>
                <a:lnTo>
                  <a:pt x="101665" y="114371"/>
                </a:lnTo>
                <a:lnTo>
                  <a:pt x="108020" y="108017"/>
                </a:lnTo>
                <a:lnTo>
                  <a:pt x="114374" y="101663"/>
                </a:lnTo>
                <a:lnTo>
                  <a:pt x="120728" y="95309"/>
                </a:lnTo>
                <a:lnTo>
                  <a:pt x="127082" y="88955"/>
                </a:lnTo>
                <a:lnTo>
                  <a:pt x="133436" y="82601"/>
                </a:lnTo>
                <a:lnTo>
                  <a:pt x="139790" y="82601"/>
                </a:lnTo>
                <a:lnTo>
                  <a:pt x="146144" y="76247"/>
                </a:lnTo>
                <a:lnTo>
                  <a:pt x="152498" y="76247"/>
                </a:lnTo>
                <a:lnTo>
                  <a:pt x="158853" y="69893"/>
                </a:lnTo>
                <a:lnTo>
                  <a:pt x="165207" y="69893"/>
                </a:lnTo>
                <a:lnTo>
                  <a:pt x="171561" y="63539"/>
                </a:lnTo>
                <a:lnTo>
                  <a:pt x="177915" y="57185"/>
                </a:lnTo>
                <a:lnTo>
                  <a:pt x="184269" y="50831"/>
                </a:lnTo>
                <a:lnTo>
                  <a:pt x="196977" y="38123"/>
                </a:lnTo>
                <a:lnTo>
                  <a:pt x="196977" y="31769"/>
                </a:lnTo>
                <a:lnTo>
                  <a:pt x="203331" y="31769"/>
                </a:lnTo>
                <a:lnTo>
                  <a:pt x="209686" y="25415"/>
                </a:lnTo>
                <a:lnTo>
                  <a:pt x="228748" y="25415"/>
                </a:lnTo>
                <a:lnTo>
                  <a:pt x="235102" y="31769"/>
                </a:lnTo>
                <a:lnTo>
                  <a:pt x="241456" y="31769"/>
                </a:lnTo>
                <a:lnTo>
                  <a:pt x="247810" y="38123"/>
                </a:lnTo>
                <a:lnTo>
                  <a:pt x="254164" y="38123"/>
                </a:lnTo>
                <a:lnTo>
                  <a:pt x="260519" y="44477"/>
                </a:lnTo>
                <a:lnTo>
                  <a:pt x="279581" y="44477"/>
                </a:lnTo>
                <a:lnTo>
                  <a:pt x="311352" y="12707"/>
                </a:lnTo>
                <a:lnTo>
                  <a:pt x="317706" y="12707"/>
                </a:lnTo>
                <a:lnTo>
                  <a:pt x="324060" y="6353"/>
                </a:lnTo>
                <a:lnTo>
                  <a:pt x="330414" y="0"/>
                </a:lnTo>
                <a:lnTo>
                  <a:pt x="355830" y="0"/>
                </a:lnTo>
                <a:lnTo>
                  <a:pt x="362185" y="6353"/>
                </a:lnTo>
                <a:lnTo>
                  <a:pt x="368539" y="12707"/>
                </a:lnTo>
                <a:lnTo>
                  <a:pt x="374893" y="12707"/>
                </a:lnTo>
                <a:lnTo>
                  <a:pt x="387601" y="25415"/>
                </a:lnTo>
                <a:lnTo>
                  <a:pt x="387601" y="31769"/>
                </a:lnTo>
                <a:lnTo>
                  <a:pt x="400309" y="44477"/>
                </a:lnTo>
                <a:lnTo>
                  <a:pt x="400309" y="50831"/>
                </a:lnTo>
                <a:lnTo>
                  <a:pt x="406663" y="57185"/>
                </a:lnTo>
                <a:lnTo>
                  <a:pt x="425726" y="57185"/>
                </a:lnTo>
                <a:lnTo>
                  <a:pt x="432080" y="50831"/>
                </a:lnTo>
                <a:lnTo>
                  <a:pt x="438434" y="50831"/>
                </a:lnTo>
                <a:lnTo>
                  <a:pt x="444788" y="44477"/>
                </a:lnTo>
                <a:lnTo>
                  <a:pt x="451142" y="38123"/>
                </a:lnTo>
                <a:lnTo>
                  <a:pt x="457496" y="31769"/>
                </a:lnTo>
                <a:lnTo>
                  <a:pt x="463851" y="31769"/>
                </a:lnTo>
                <a:lnTo>
                  <a:pt x="470205" y="25415"/>
                </a:lnTo>
                <a:lnTo>
                  <a:pt x="476559" y="19061"/>
                </a:lnTo>
                <a:lnTo>
                  <a:pt x="482913" y="12707"/>
                </a:lnTo>
                <a:lnTo>
                  <a:pt x="489267" y="6353"/>
                </a:lnTo>
                <a:lnTo>
                  <a:pt x="495621" y="0"/>
                </a:lnTo>
              </a:path>
            </a:pathLst>
          </a:custGeom>
          <a:ln w="2382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4634315" y="4939371"/>
            <a:ext cx="190627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-5" dirty="0">
                <a:latin typeface="Arial"/>
                <a:cs typeface="Arial"/>
              </a:rPr>
              <a:t>NO </a:t>
            </a:r>
            <a:r>
              <a:rPr sz="1250" dirty="0">
                <a:latin typeface="Arial"/>
                <a:cs typeface="Arial"/>
              </a:rPr>
              <a:t>spatial smoothing</a:t>
            </a:r>
            <a:r>
              <a:rPr sz="1250" spc="-85" dirty="0">
                <a:latin typeface="Arial"/>
                <a:cs typeface="Arial"/>
              </a:rPr>
              <a:t> </a:t>
            </a:r>
            <a:r>
              <a:rPr sz="1250" dirty="0">
                <a:latin typeface="Arial"/>
                <a:cs typeface="Arial"/>
              </a:rPr>
              <a:t>(SS)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504513" y="5323787"/>
            <a:ext cx="69850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10" dirty="0">
                <a:latin typeface="Arial"/>
                <a:cs typeface="Arial"/>
              </a:rPr>
              <a:t>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3137789" y="2699758"/>
            <a:ext cx="1197279" cy="151488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095942" y="2447861"/>
            <a:ext cx="3490798" cy="68272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688308" y="2336736"/>
            <a:ext cx="3077324" cy="184444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852087" y="3826687"/>
            <a:ext cx="842263" cy="9618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852087" y="3826687"/>
            <a:ext cx="842644" cy="96520"/>
          </a:xfrm>
          <a:custGeom>
            <a:avLst/>
            <a:gdLst/>
            <a:ahLst/>
            <a:cxnLst/>
            <a:rect l="l" t="t" r="r" b="b"/>
            <a:pathLst>
              <a:path w="842645" h="96520">
                <a:moveTo>
                  <a:pt x="0" y="0"/>
                </a:moveTo>
                <a:lnTo>
                  <a:pt x="842267" y="0"/>
                </a:lnTo>
                <a:lnTo>
                  <a:pt x="842267" y="96181"/>
                </a:lnTo>
                <a:lnTo>
                  <a:pt x="0" y="96181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299332" y="2792196"/>
            <a:ext cx="233679" cy="250190"/>
          </a:xfrm>
          <a:custGeom>
            <a:avLst/>
            <a:gdLst/>
            <a:ahLst/>
            <a:cxnLst/>
            <a:rect l="l" t="t" r="r" b="b"/>
            <a:pathLst>
              <a:path w="233679" h="250189">
                <a:moveTo>
                  <a:pt x="0" y="250030"/>
                </a:moveTo>
                <a:lnTo>
                  <a:pt x="125412" y="250030"/>
                </a:lnTo>
                <a:lnTo>
                  <a:pt x="121444" y="0"/>
                </a:lnTo>
                <a:lnTo>
                  <a:pt x="233361" y="0"/>
                </a:lnTo>
                <a:lnTo>
                  <a:pt x="121444" y="73024"/>
                </a:lnTo>
                <a:lnTo>
                  <a:pt x="4762" y="0"/>
                </a:lnTo>
                <a:lnTo>
                  <a:pt x="130175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261233" y="3004134"/>
            <a:ext cx="76200" cy="762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120305" y="2571280"/>
            <a:ext cx="233679" cy="250190"/>
          </a:xfrm>
          <a:custGeom>
            <a:avLst/>
            <a:gdLst/>
            <a:ahLst/>
            <a:cxnLst/>
            <a:rect l="l" t="t" r="r" b="b"/>
            <a:pathLst>
              <a:path w="233679" h="250189">
                <a:moveTo>
                  <a:pt x="233428" y="249925"/>
                </a:moveTo>
                <a:lnTo>
                  <a:pt x="107736" y="249925"/>
                </a:lnTo>
                <a:lnTo>
                  <a:pt x="112224" y="0"/>
                </a:lnTo>
                <a:lnTo>
                  <a:pt x="0" y="0"/>
                </a:lnTo>
                <a:lnTo>
                  <a:pt x="112224" y="72894"/>
                </a:lnTo>
                <a:lnTo>
                  <a:pt x="228940" y="0"/>
                </a:lnTo>
                <a:lnTo>
                  <a:pt x="103247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315633" y="2783103"/>
            <a:ext cx="76200" cy="762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302822" y="1699386"/>
            <a:ext cx="7908925" cy="26746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42265" marR="514984" indent="-342265" algn="r">
              <a:lnSpc>
                <a:spcPct val="100000"/>
              </a:lnSpc>
              <a:spcBef>
                <a:spcPts val="580"/>
              </a:spcBef>
              <a:buClr>
                <a:srgbClr val="0070C0"/>
              </a:buClr>
              <a:buChar char="•"/>
              <a:tabLst>
                <a:tab pos="3422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MUSIC algorithm [Schmidt, </a:t>
            </a:r>
            <a:r>
              <a:rPr sz="2000" dirty="0">
                <a:latin typeface="Arial"/>
                <a:cs typeface="Arial"/>
              </a:rPr>
              <a:t>1986] </a:t>
            </a:r>
            <a:r>
              <a:rPr sz="2000" spc="-5" dirty="0">
                <a:latin typeface="Arial"/>
                <a:cs typeface="Arial"/>
              </a:rPr>
              <a:t>for </a:t>
            </a:r>
            <a:r>
              <a:rPr sz="2000" dirty="0">
                <a:latin typeface="Arial"/>
                <a:cs typeface="Arial"/>
              </a:rPr>
              <a:t>AoA </a:t>
            </a:r>
            <a:r>
              <a:rPr sz="2000" spc="-5" dirty="0">
                <a:latin typeface="Arial"/>
                <a:cs typeface="Arial"/>
              </a:rPr>
              <a:t>spectrum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estimation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05"/>
              </a:spcBef>
              <a:tabLst>
                <a:tab pos="755015" algn="l"/>
              </a:tabLst>
            </a:pPr>
            <a:r>
              <a:rPr sz="1700" dirty="0">
                <a:solidFill>
                  <a:srgbClr val="0070C0"/>
                </a:solidFill>
                <a:latin typeface="Arial"/>
                <a:cs typeface="Arial"/>
              </a:rPr>
              <a:t>–	</a:t>
            </a:r>
            <a:r>
              <a:rPr sz="1700" dirty="0">
                <a:latin typeface="Arial"/>
                <a:cs typeface="Arial"/>
              </a:rPr>
              <a:t>Does not work well </a:t>
            </a:r>
            <a:r>
              <a:rPr sz="1700" spc="-5" dirty="0">
                <a:latin typeface="Arial"/>
                <a:cs typeface="Arial"/>
              </a:rPr>
              <a:t>for </a:t>
            </a:r>
            <a:r>
              <a:rPr sz="1700" dirty="0">
                <a:latin typeface="Arial"/>
                <a:cs typeface="Arial"/>
              </a:rPr>
              <a:t>indoor environment because of </a:t>
            </a:r>
            <a:r>
              <a:rPr sz="1700" b="1" i="1" spc="-5" dirty="0">
                <a:latin typeface="Arial"/>
                <a:cs typeface="Arial"/>
              </a:rPr>
              <a:t>coherent</a:t>
            </a:r>
            <a:r>
              <a:rPr sz="1700" b="1" i="1" spc="-75" dirty="0">
                <a:latin typeface="Arial"/>
                <a:cs typeface="Arial"/>
              </a:rPr>
              <a:t> </a:t>
            </a:r>
            <a:r>
              <a:rPr sz="1700" b="1" i="1" spc="-5" dirty="0">
                <a:latin typeface="Arial"/>
                <a:cs typeface="Arial"/>
              </a:rPr>
              <a:t>signals:</a:t>
            </a:r>
            <a:endParaRPr sz="1700">
              <a:latin typeface="Arial"/>
              <a:cs typeface="Arial"/>
            </a:endParaRPr>
          </a:p>
          <a:p>
            <a:pPr marR="454025" algn="r">
              <a:lnSpc>
                <a:spcPct val="100000"/>
              </a:lnSpc>
              <a:spcBef>
                <a:spcPts val="1440"/>
              </a:spcBef>
            </a:pPr>
            <a:r>
              <a:rPr sz="1800" spc="-7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ransmi</a:t>
            </a:r>
            <a:r>
              <a:rPr sz="1800" spc="-5" dirty="0">
                <a:latin typeface="Arial"/>
                <a:cs typeface="Arial"/>
              </a:rPr>
              <a:t>tt</a:t>
            </a:r>
            <a:r>
              <a:rPr sz="1800" dirty="0">
                <a:latin typeface="Arial"/>
                <a:cs typeface="Arial"/>
              </a:rPr>
              <a:t>er</a:t>
            </a:r>
            <a:endParaRPr sz="1800">
              <a:latin typeface="Arial"/>
              <a:cs typeface="Arial"/>
            </a:endParaRPr>
          </a:p>
          <a:p>
            <a:pPr marL="1981835">
              <a:lnSpc>
                <a:spcPts val="2130"/>
              </a:lnSpc>
              <a:spcBef>
                <a:spcPts val="35"/>
              </a:spcBef>
              <a:tabLst>
                <a:tab pos="6502400" algn="l"/>
              </a:tabLst>
            </a:pPr>
            <a:r>
              <a:rPr sz="1800" dirty="0">
                <a:latin typeface="Arial"/>
                <a:cs typeface="Arial"/>
              </a:rPr>
              <a:t>Receiver	</a:t>
            </a:r>
            <a:r>
              <a:rPr sz="2700" spc="-7" baseline="3086" dirty="0">
                <a:latin typeface="Arial"/>
                <a:cs typeface="Arial"/>
              </a:rPr>
              <a:t>(Client)</a:t>
            </a:r>
            <a:endParaRPr sz="2700" baseline="3086">
              <a:latin typeface="Arial"/>
              <a:cs typeface="Arial"/>
            </a:endParaRPr>
          </a:p>
          <a:p>
            <a:pPr marL="2210435">
              <a:lnSpc>
                <a:spcPts val="2130"/>
              </a:lnSpc>
            </a:pPr>
            <a:r>
              <a:rPr sz="1800" dirty="0">
                <a:latin typeface="Arial"/>
                <a:cs typeface="Arial"/>
              </a:rPr>
              <a:t>(AP)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70C0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Spatial smoothing </a:t>
            </a:r>
            <a:r>
              <a:rPr sz="2000" dirty="0">
                <a:latin typeface="Arial"/>
                <a:cs typeface="Arial"/>
              </a:rPr>
              <a:t>(SS) </a:t>
            </a:r>
            <a:r>
              <a:rPr sz="2000" spc="-5" dirty="0">
                <a:latin typeface="Arial"/>
                <a:cs typeface="Arial"/>
              </a:rPr>
              <a:t>[Shan </a:t>
            </a:r>
            <a:r>
              <a:rPr sz="2000" dirty="0">
                <a:latin typeface="Arial"/>
                <a:cs typeface="Arial"/>
              </a:rPr>
              <a:t>et al, 1985] handles coherent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signals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7037360" y="5315505"/>
            <a:ext cx="1587500" cy="806450"/>
          </a:xfrm>
          <a:custGeom>
            <a:avLst/>
            <a:gdLst/>
            <a:ahLst/>
            <a:cxnLst/>
            <a:rect l="l" t="t" r="r" b="b"/>
            <a:pathLst>
              <a:path w="1587500" h="806450">
                <a:moveTo>
                  <a:pt x="0" y="699114"/>
                </a:moveTo>
                <a:lnTo>
                  <a:pt x="6298" y="648727"/>
                </a:lnTo>
                <a:lnTo>
                  <a:pt x="18894" y="598341"/>
                </a:lnTo>
                <a:lnTo>
                  <a:pt x="31491" y="547954"/>
                </a:lnTo>
                <a:lnTo>
                  <a:pt x="44087" y="503866"/>
                </a:lnTo>
                <a:lnTo>
                  <a:pt x="69281" y="453479"/>
                </a:lnTo>
                <a:lnTo>
                  <a:pt x="88175" y="409391"/>
                </a:lnTo>
                <a:lnTo>
                  <a:pt x="113369" y="365302"/>
                </a:lnTo>
                <a:lnTo>
                  <a:pt x="144860" y="327512"/>
                </a:lnTo>
                <a:lnTo>
                  <a:pt x="176351" y="289723"/>
                </a:lnTo>
                <a:lnTo>
                  <a:pt x="207843" y="251933"/>
                </a:lnTo>
                <a:lnTo>
                  <a:pt x="245633" y="214143"/>
                </a:lnTo>
                <a:lnTo>
                  <a:pt x="283422" y="182651"/>
                </a:lnTo>
                <a:lnTo>
                  <a:pt x="321212" y="151159"/>
                </a:lnTo>
                <a:lnTo>
                  <a:pt x="359002" y="119668"/>
                </a:lnTo>
                <a:lnTo>
                  <a:pt x="403090" y="94474"/>
                </a:lnTo>
                <a:lnTo>
                  <a:pt x="447178" y="75579"/>
                </a:lnTo>
                <a:lnTo>
                  <a:pt x="497564" y="50386"/>
                </a:lnTo>
                <a:lnTo>
                  <a:pt x="541652" y="37789"/>
                </a:lnTo>
                <a:lnTo>
                  <a:pt x="592038" y="25193"/>
                </a:lnTo>
                <a:lnTo>
                  <a:pt x="642425" y="12596"/>
                </a:lnTo>
                <a:lnTo>
                  <a:pt x="692811" y="6298"/>
                </a:lnTo>
                <a:lnTo>
                  <a:pt x="743197" y="0"/>
                </a:lnTo>
                <a:lnTo>
                  <a:pt x="837671" y="0"/>
                </a:lnTo>
                <a:lnTo>
                  <a:pt x="888058" y="6298"/>
                </a:lnTo>
                <a:lnTo>
                  <a:pt x="938444" y="12596"/>
                </a:lnTo>
                <a:lnTo>
                  <a:pt x="988830" y="25193"/>
                </a:lnTo>
                <a:lnTo>
                  <a:pt x="1039217" y="37789"/>
                </a:lnTo>
                <a:lnTo>
                  <a:pt x="1083305" y="50386"/>
                </a:lnTo>
                <a:lnTo>
                  <a:pt x="1133691" y="75579"/>
                </a:lnTo>
                <a:lnTo>
                  <a:pt x="1177779" y="94474"/>
                </a:lnTo>
                <a:lnTo>
                  <a:pt x="1221867" y="119668"/>
                </a:lnTo>
                <a:lnTo>
                  <a:pt x="1259657" y="151159"/>
                </a:lnTo>
                <a:lnTo>
                  <a:pt x="1297446" y="182651"/>
                </a:lnTo>
                <a:lnTo>
                  <a:pt x="1335236" y="214143"/>
                </a:lnTo>
                <a:lnTo>
                  <a:pt x="1373026" y="251933"/>
                </a:lnTo>
                <a:lnTo>
                  <a:pt x="1404517" y="289723"/>
                </a:lnTo>
                <a:lnTo>
                  <a:pt x="1436009" y="327512"/>
                </a:lnTo>
                <a:lnTo>
                  <a:pt x="1467500" y="365302"/>
                </a:lnTo>
                <a:lnTo>
                  <a:pt x="1492693" y="409391"/>
                </a:lnTo>
                <a:lnTo>
                  <a:pt x="1511588" y="453479"/>
                </a:lnTo>
                <a:lnTo>
                  <a:pt x="1536781" y="503866"/>
                </a:lnTo>
                <a:lnTo>
                  <a:pt x="1549378" y="547954"/>
                </a:lnTo>
                <a:lnTo>
                  <a:pt x="1561974" y="598341"/>
                </a:lnTo>
                <a:lnTo>
                  <a:pt x="1574571" y="648727"/>
                </a:lnTo>
                <a:lnTo>
                  <a:pt x="1580869" y="699114"/>
                </a:lnTo>
                <a:lnTo>
                  <a:pt x="1587167" y="749500"/>
                </a:lnTo>
                <a:lnTo>
                  <a:pt x="1587167" y="806186"/>
                </a:lnTo>
              </a:path>
            </a:pathLst>
          </a:custGeom>
          <a:ln w="39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031062" y="6014619"/>
            <a:ext cx="6350" cy="100965"/>
          </a:xfrm>
          <a:custGeom>
            <a:avLst/>
            <a:gdLst/>
            <a:ahLst/>
            <a:cxnLst/>
            <a:rect l="l" t="t" r="r" b="b"/>
            <a:pathLst>
              <a:path w="6350" h="100964">
                <a:moveTo>
                  <a:pt x="0" y="100773"/>
                </a:moveTo>
                <a:lnTo>
                  <a:pt x="0" y="50386"/>
                </a:lnTo>
                <a:lnTo>
                  <a:pt x="6298" y="0"/>
                </a:lnTo>
              </a:path>
            </a:pathLst>
          </a:custGeom>
          <a:ln w="39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427854" y="5712300"/>
            <a:ext cx="800100" cy="409575"/>
          </a:xfrm>
          <a:custGeom>
            <a:avLst/>
            <a:gdLst/>
            <a:ahLst/>
            <a:cxnLst/>
            <a:rect l="l" t="t" r="r" b="b"/>
            <a:pathLst>
              <a:path w="800100" h="409575">
                <a:moveTo>
                  <a:pt x="0" y="403092"/>
                </a:moveTo>
                <a:lnTo>
                  <a:pt x="0" y="377899"/>
                </a:lnTo>
                <a:lnTo>
                  <a:pt x="6298" y="352706"/>
                </a:lnTo>
                <a:lnTo>
                  <a:pt x="6298" y="327512"/>
                </a:lnTo>
                <a:lnTo>
                  <a:pt x="12596" y="302319"/>
                </a:lnTo>
                <a:lnTo>
                  <a:pt x="18894" y="277126"/>
                </a:lnTo>
                <a:lnTo>
                  <a:pt x="25193" y="251933"/>
                </a:lnTo>
                <a:lnTo>
                  <a:pt x="37789" y="226739"/>
                </a:lnTo>
                <a:lnTo>
                  <a:pt x="50386" y="207844"/>
                </a:lnTo>
                <a:lnTo>
                  <a:pt x="62982" y="182651"/>
                </a:lnTo>
                <a:lnTo>
                  <a:pt x="75579" y="163756"/>
                </a:lnTo>
                <a:lnTo>
                  <a:pt x="94474" y="144861"/>
                </a:lnTo>
                <a:lnTo>
                  <a:pt x="107070" y="125966"/>
                </a:lnTo>
                <a:lnTo>
                  <a:pt x="125965" y="107071"/>
                </a:lnTo>
                <a:lnTo>
                  <a:pt x="144860" y="94474"/>
                </a:lnTo>
                <a:lnTo>
                  <a:pt x="163755" y="75579"/>
                </a:lnTo>
                <a:lnTo>
                  <a:pt x="182650" y="62983"/>
                </a:lnTo>
                <a:lnTo>
                  <a:pt x="207843" y="50386"/>
                </a:lnTo>
                <a:lnTo>
                  <a:pt x="226738" y="37789"/>
                </a:lnTo>
                <a:lnTo>
                  <a:pt x="251931" y="25193"/>
                </a:lnTo>
                <a:lnTo>
                  <a:pt x="277124" y="18894"/>
                </a:lnTo>
                <a:lnTo>
                  <a:pt x="302317" y="12596"/>
                </a:lnTo>
                <a:lnTo>
                  <a:pt x="327510" y="6298"/>
                </a:lnTo>
                <a:lnTo>
                  <a:pt x="352703" y="6298"/>
                </a:lnTo>
                <a:lnTo>
                  <a:pt x="377897" y="0"/>
                </a:lnTo>
                <a:lnTo>
                  <a:pt x="421985" y="0"/>
                </a:lnTo>
                <a:lnTo>
                  <a:pt x="447178" y="6298"/>
                </a:lnTo>
                <a:lnTo>
                  <a:pt x="472371" y="6298"/>
                </a:lnTo>
                <a:lnTo>
                  <a:pt x="497564" y="12596"/>
                </a:lnTo>
                <a:lnTo>
                  <a:pt x="522757" y="18894"/>
                </a:lnTo>
                <a:lnTo>
                  <a:pt x="547950" y="25193"/>
                </a:lnTo>
                <a:lnTo>
                  <a:pt x="573143" y="37789"/>
                </a:lnTo>
                <a:lnTo>
                  <a:pt x="592038" y="50386"/>
                </a:lnTo>
                <a:lnTo>
                  <a:pt x="617231" y="62983"/>
                </a:lnTo>
                <a:lnTo>
                  <a:pt x="636126" y="75579"/>
                </a:lnTo>
                <a:lnTo>
                  <a:pt x="655021" y="94474"/>
                </a:lnTo>
                <a:lnTo>
                  <a:pt x="673916" y="107071"/>
                </a:lnTo>
                <a:lnTo>
                  <a:pt x="692811" y="125966"/>
                </a:lnTo>
                <a:lnTo>
                  <a:pt x="705407" y="144861"/>
                </a:lnTo>
                <a:lnTo>
                  <a:pt x="724302" y="163756"/>
                </a:lnTo>
                <a:lnTo>
                  <a:pt x="736899" y="182651"/>
                </a:lnTo>
                <a:lnTo>
                  <a:pt x="749495" y="207844"/>
                </a:lnTo>
                <a:lnTo>
                  <a:pt x="762092" y="226739"/>
                </a:lnTo>
                <a:lnTo>
                  <a:pt x="774689" y="251933"/>
                </a:lnTo>
                <a:lnTo>
                  <a:pt x="780987" y="277126"/>
                </a:lnTo>
                <a:lnTo>
                  <a:pt x="787285" y="302319"/>
                </a:lnTo>
                <a:lnTo>
                  <a:pt x="793583" y="327512"/>
                </a:lnTo>
                <a:lnTo>
                  <a:pt x="793583" y="352706"/>
                </a:lnTo>
                <a:lnTo>
                  <a:pt x="799882" y="377899"/>
                </a:lnTo>
                <a:lnTo>
                  <a:pt x="799882" y="409391"/>
                </a:lnTo>
              </a:path>
            </a:pathLst>
          </a:custGeom>
          <a:ln w="78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427854" y="6115393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3936" y="3149"/>
                </a:moveTo>
                <a:lnTo>
                  <a:pt x="3936" y="3149"/>
                </a:lnTo>
              </a:path>
            </a:pathLst>
          </a:custGeom>
          <a:ln w="629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7825299" y="5529545"/>
            <a:ext cx="200660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10" dirty="0">
                <a:latin typeface="Arial"/>
                <a:cs typeface="Arial"/>
              </a:rPr>
              <a:t>0.5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7031062" y="5315505"/>
            <a:ext cx="1593850" cy="806450"/>
          </a:xfrm>
          <a:custGeom>
            <a:avLst/>
            <a:gdLst/>
            <a:ahLst/>
            <a:cxnLst/>
            <a:rect l="l" t="t" r="r" b="b"/>
            <a:pathLst>
              <a:path w="1593850" h="806450">
                <a:moveTo>
                  <a:pt x="0" y="799887"/>
                </a:moveTo>
                <a:lnTo>
                  <a:pt x="0" y="749500"/>
                </a:lnTo>
                <a:lnTo>
                  <a:pt x="6298" y="699114"/>
                </a:lnTo>
                <a:lnTo>
                  <a:pt x="12596" y="648727"/>
                </a:lnTo>
                <a:lnTo>
                  <a:pt x="25193" y="598341"/>
                </a:lnTo>
                <a:lnTo>
                  <a:pt x="37789" y="547954"/>
                </a:lnTo>
                <a:lnTo>
                  <a:pt x="50386" y="503866"/>
                </a:lnTo>
                <a:lnTo>
                  <a:pt x="75579" y="453479"/>
                </a:lnTo>
                <a:lnTo>
                  <a:pt x="94474" y="409391"/>
                </a:lnTo>
                <a:lnTo>
                  <a:pt x="119667" y="365302"/>
                </a:lnTo>
                <a:lnTo>
                  <a:pt x="151158" y="327512"/>
                </a:lnTo>
                <a:lnTo>
                  <a:pt x="182650" y="289723"/>
                </a:lnTo>
                <a:lnTo>
                  <a:pt x="214141" y="251933"/>
                </a:lnTo>
                <a:lnTo>
                  <a:pt x="251931" y="214143"/>
                </a:lnTo>
                <a:lnTo>
                  <a:pt x="289721" y="182651"/>
                </a:lnTo>
                <a:lnTo>
                  <a:pt x="327510" y="151159"/>
                </a:lnTo>
                <a:lnTo>
                  <a:pt x="365300" y="119668"/>
                </a:lnTo>
                <a:lnTo>
                  <a:pt x="409388" y="94474"/>
                </a:lnTo>
                <a:lnTo>
                  <a:pt x="453476" y="75579"/>
                </a:lnTo>
                <a:lnTo>
                  <a:pt x="503862" y="50386"/>
                </a:lnTo>
                <a:lnTo>
                  <a:pt x="547950" y="37789"/>
                </a:lnTo>
                <a:lnTo>
                  <a:pt x="598337" y="25193"/>
                </a:lnTo>
                <a:lnTo>
                  <a:pt x="648723" y="12596"/>
                </a:lnTo>
                <a:lnTo>
                  <a:pt x="699109" y="6298"/>
                </a:lnTo>
                <a:lnTo>
                  <a:pt x="749495" y="0"/>
                </a:lnTo>
                <a:lnTo>
                  <a:pt x="843970" y="0"/>
                </a:lnTo>
                <a:lnTo>
                  <a:pt x="894356" y="6298"/>
                </a:lnTo>
                <a:lnTo>
                  <a:pt x="944742" y="12596"/>
                </a:lnTo>
                <a:lnTo>
                  <a:pt x="995129" y="25193"/>
                </a:lnTo>
                <a:lnTo>
                  <a:pt x="1045515" y="37789"/>
                </a:lnTo>
                <a:lnTo>
                  <a:pt x="1089603" y="50386"/>
                </a:lnTo>
                <a:lnTo>
                  <a:pt x="1139989" y="75579"/>
                </a:lnTo>
                <a:lnTo>
                  <a:pt x="1184077" y="94474"/>
                </a:lnTo>
                <a:lnTo>
                  <a:pt x="1228165" y="119668"/>
                </a:lnTo>
                <a:lnTo>
                  <a:pt x="1265955" y="151159"/>
                </a:lnTo>
                <a:lnTo>
                  <a:pt x="1303745" y="182651"/>
                </a:lnTo>
                <a:lnTo>
                  <a:pt x="1341534" y="214143"/>
                </a:lnTo>
                <a:lnTo>
                  <a:pt x="1379324" y="251933"/>
                </a:lnTo>
                <a:lnTo>
                  <a:pt x="1410815" y="289723"/>
                </a:lnTo>
                <a:lnTo>
                  <a:pt x="1442307" y="327512"/>
                </a:lnTo>
                <a:lnTo>
                  <a:pt x="1473798" y="365302"/>
                </a:lnTo>
                <a:lnTo>
                  <a:pt x="1498991" y="409391"/>
                </a:lnTo>
                <a:lnTo>
                  <a:pt x="1517886" y="453479"/>
                </a:lnTo>
                <a:lnTo>
                  <a:pt x="1543079" y="503866"/>
                </a:lnTo>
                <a:lnTo>
                  <a:pt x="1555676" y="547954"/>
                </a:lnTo>
                <a:lnTo>
                  <a:pt x="1568273" y="598341"/>
                </a:lnTo>
                <a:lnTo>
                  <a:pt x="1580869" y="648727"/>
                </a:lnTo>
                <a:lnTo>
                  <a:pt x="1587167" y="699114"/>
                </a:lnTo>
                <a:lnTo>
                  <a:pt x="1593466" y="749500"/>
                </a:lnTo>
                <a:lnTo>
                  <a:pt x="1593466" y="806185"/>
                </a:lnTo>
              </a:path>
            </a:pathLst>
          </a:custGeom>
          <a:ln w="78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031062" y="6115393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3936" y="3149"/>
                </a:moveTo>
                <a:lnTo>
                  <a:pt x="3936" y="3149"/>
                </a:lnTo>
              </a:path>
            </a:pathLst>
          </a:custGeom>
          <a:ln w="62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138133" y="5712300"/>
            <a:ext cx="699135" cy="409575"/>
          </a:xfrm>
          <a:custGeom>
            <a:avLst/>
            <a:gdLst/>
            <a:ahLst/>
            <a:cxnLst/>
            <a:rect l="l" t="t" r="r" b="b"/>
            <a:pathLst>
              <a:path w="699134" h="409575">
                <a:moveTo>
                  <a:pt x="699109" y="409391"/>
                </a:moveTo>
                <a:lnTo>
                  <a:pt x="0" y="0"/>
                </a:lnTo>
              </a:path>
            </a:pathLst>
          </a:custGeom>
          <a:ln w="78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427854" y="5422577"/>
            <a:ext cx="403225" cy="699135"/>
          </a:xfrm>
          <a:custGeom>
            <a:avLst/>
            <a:gdLst/>
            <a:ahLst/>
            <a:cxnLst/>
            <a:rect l="l" t="t" r="r" b="b"/>
            <a:pathLst>
              <a:path w="403225" h="699135">
                <a:moveTo>
                  <a:pt x="403090" y="699114"/>
                </a:moveTo>
                <a:lnTo>
                  <a:pt x="0" y="0"/>
                </a:lnTo>
              </a:path>
            </a:pathLst>
          </a:custGeom>
          <a:ln w="78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830944" y="5315505"/>
            <a:ext cx="0" cy="806450"/>
          </a:xfrm>
          <a:custGeom>
            <a:avLst/>
            <a:gdLst/>
            <a:ahLst/>
            <a:cxnLst/>
            <a:rect l="l" t="t" r="r" b="b"/>
            <a:pathLst>
              <a:path h="806450">
                <a:moveTo>
                  <a:pt x="0" y="806185"/>
                </a:moveTo>
                <a:lnTo>
                  <a:pt x="0" y="0"/>
                </a:lnTo>
              </a:path>
            </a:pathLst>
          </a:custGeom>
          <a:ln w="78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824646" y="5422577"/>
            <a:ext cx="403225" cy="699135"/>
          </a:xfrm>
          <a:custGeom>
            <a:avLst/>
            <a:gdLst/>
            <a:ahLst/>
            <a:cxnLst/>
            <a:rect l="l" t="t" r="r" b="b"/>
            <a:pathLst>
              <a:path w="403225" h="699135">
                <a:moveTo>
                  <a:pt x="0" y="699114"/>
                </a:moveTo>
                <a:lnTo>
                  <a:pt x="403090" y="0"/>
                </a:lnTo>
              </a:path>
            </a:pathLst>
          </a:custGeom>
          <a:ln w="78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818348" y="5712300"/>
            <a:ext cx="699135" cy="409575"/>
          </a:xfrm>
          <a:custGeom>
            <a:avLst/>
            <a:gdLst/>
            <a:ahLst/>
            <a:cxnLst/>
            <a:rect l="l" t="t" r="r" b="b"/>
            <a:pathLst>
              <a:path w="699134" h="409575">
                <a:moveTo>
                  <a:pt x="0" y="409391"/>
                </a:moveTo>
                <a:lnTo>
                  <a:pt x="699109" y="0"/>
                </a:lnTo>
              </a:path>
            </a:pathLst>
          </a:custGeom>
          <a:ln w="78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031062" y="6109094"/>
            <a:ext cx="1593850" cy="6350"/>
          </a:xfrm>
          <a:custGeom>
            <a:avLst/>
            <a:gdLst/>
            <a:ahLst/>
            <a:cxnLst/>
            <a:rect l="l" t="t" r="r" b="b"/>
            <a:pathLst>
              <a:path w="1593850" h="6350">
                <a:moveTo>
                  <a:pt x="0" y="6298"/>
                </a:moveTo>
                <a:lnTo>
                  <a:pt x="1593466" y="0"/>
                </a:lnTo>
              </a:path>
            </a:pathLst>
          </a:custGeom>
          <a:ln w="78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6967976" y="5561036"/>
            <a:ext cx="200660" cy="21462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15" dirty="0"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7289188" y="5239822"/>
            <a:ext cx="200660" cy="21462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15" dirty="0">
                <a:latin typeface="Arial"/>
                <a:cs typeface="Arial"/>
              </a:rPr>
              <a:t>60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7730068" y="5120154"/>
            <a:ext cx="678815" cy="33464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ts val="1190"/>
              </a:lnSpc>
              <a:spcBef>
                <a:spcPts val="140"/>
              </a:spcBef>
            </a:pPr>
            <a:r>
              <a:rPr sz="1200" spc="15" dirty="0">
                <a:latin typeface="Arial"/>
                <a:cs typeface="Arial"/>
              </a:rPr>
              <a:t>90</a:t>
            </a:r>
            <a:endParaRPr sz="1200">
              <a:latin typeface="Arial"/>
              <a:cs typeface="Arial"/>
            </a:endParaRPr>
          </a:p>
          <a:p>
            <a:pPr marL="44450">
              <a:lnSpc>
                <a:spcPts val="1190"/>
              </a:lnSpc>
              <a:tabLst>
                <a:tab pos="402590" algn="l"/>
              </a:tabLst>
            </a:pPr>
            <a:r>
              <a:rPr sz="1000" spc="-5" dirty="0">
                <a:latin typeface="Arial"/>
                <a:cs typeface="Arial"/>
              </a:rPr>
              <a:t>1	</a:t>
            </a:r>
            <a:r>
              <a:rPr sz="1200" spc="15" dirty="0">
                <a:latin typeface="Arial"/>
                <a:cs typeface="Arial"/>
              </a:rPr>
              <a:t>120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8441775" y="5561036"/>
            <a:ext cx="288290" cy="21462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15" dirty="0">
                <a:latin typeface="Arial"/>
                <a:cs typeface="Arial"/>
              </a:rPr>
              <a:t>150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7969507" y="5529648"/>
            <a:ext cx="409575" cy="579755"/>
          </a:xfrm>
          <a:custGeom>
            <a:avLst/>
            <a:gdLst/>
            <a:ahLst/>
            <a:cxnLst/>
            <a:rect l="l" t="t" r="r" b="b"/>
            <a:pathLst>
              <a:path w="409575" h="579754">
                <a:moveTo>
                  <a:pt x="6298" y="352706"/>
                </a:moveTo>
                <a:lnTo>
                  <a:pt x="12596" y="352706"/>
                </a:lnTo>
                <a:lnTo>
                  <a:pt x="18894" y="346407"/>
                </a:lnTo>
                <a:lnTo>
                  <a:pt x="18894" y="340109"/>
                </a:lnTo>
                <a:lnTo>
                  <a:pt x="25193" y="333811"/>
                </a:lnTo>
                <a:lnTo>
                  <a:pt x="62982" y="296021"/>
                </a:lnTo>
                <a:lnTo>
                  <a:pt x="75579" y="289723"/>
                </a:lnTo>
                <a:lnTo>
                  <a:pt x="81877" y="277126"/>
                </a:lnTo>
                <a:lnTo>
                  <a:pt x="88175" y="270828"/>
                </a:lnTo>
                <a:lnTo>
                  <a:pt x="100772" y="258231"/>
                </a:lnTo>
                <a:lnTo>
                  <a:pt x="226738" y="132264"/>
                </a:lnTo>
                <a:lnTo>
                  <a:pt x="245633" y="119668"/>
                </a:lnTo>
                <a:lnTo>
                  <a:pt x="258229" y="107071"/>
                </a:lnTo>
                <a:lnTo>
                  <a:pt x="270826" y="94474"/>
                </a:lnTo>
                <a:lnTo>
                  <a:pt x="283422" y="81878"/>
                </a:lnTo>
                <a:lnTo>
                  <a:pt x="302317" y="69281"/>
                </a:lnTo>
                <a:lnTo>
                  <a:pt x="314914" y="56684"/>
                </a:lnTo>
                <a:lnTo>
                  <a:pt x="327510" y="44088"/>
                </a:lnTo>
                <a:lnTo>
                  <a:pt x="340107" y="37789"/>
                </a:lnTo>
                <a:lnTo>
                  <a:pt x="352703" y="25193"/>
                </a:lnTo>
                <a:lnTo>
                  <a:pt x="365300" y="18894"/>
                </a:lnTo>
                <a:lnTo>
                  <a:pt x="377897" y="12596"/>
                </a:lnTo>
                <a:lnTo>
                  <a:pt x="384195" y="6298"/>
                </a:lnTo>
                <a:lnTo>
                  <a:pt x="390493" y="6298"/>
                </a:lnTo>
                <a:lnTo>
                  <a:pt x="396791" y="0"/>
                </a:lnTo>
                <a:lnTo>
                  <a:pt x="403090" y="0"/>
                </a:lnTo>
                <a:lnTo>
                  <a:pt x="409388" y="6298"/>
                </a:lnTo>
                <a:lnTo>
                  <a:pt x="409388" y="25193"/>
                </a:lnTo>
                <a:lnTo>
                  <a:pt x="403090" y="31491"/>
                </a:lnTo>
                <a:lnTo>
                  <a:pt x="396791" y="44088"/>
                </a:lnTo>
                <a:lnTo>
                  <a:pt x="390493" y="56684"/>
                </a:lnTo>
                <a:lnTo>
                  <a:pt x="384195" y="62983"/>
                </a:lnTo>
                <a:lnTo>
                  <a:pt x="377897" y="75579"/>
                </a:lnTo>
                <a:lnTo>
                  <a:pt x="365300" y="94474"/>
                </a:lnTo>
                <a:lnTo>
                  <a:pt x="359002" y="107071"/>
                </a:lnTo>
                <a:lnTo>
                  <a:pt x="346405" y="119668"/>
                </a:lnTo>
                <a:lnTo>
                  <a:pt x="333809" y="132264"/>
                </a:lnTo>
                <a:lnTo>
                  <a:pt x="321212" y="151159"/>
                </a:lnTo>
                <a:lnTo>
                  <a:pt x="314914" y="163756"/>
                </a:lnTo>
                <a:lnTo>
                  <a:pt x="302317" y="176353"/>
                </a:lnTo>
                <a:lnTo>
                  <a:pt x="289721" y="188949"/>
                </a:lnTo>
                <a:lnTo>
                  <a:pt x="277124" y="207844"/>
                </a:lnTo>
                <a:lnTo>
                  <a:pt x="264527" y="220441"/>
                </a:lnTo>
                <a:lnTo>
                  <a:pt x="258229" y="233038"/>
                </a:lnTo>
                <a:lnTo>
                  <a:pt x="245633" y="245634"/>
                </a:lnTo>
                <a:lnTo>
                  <a:pt x="233036" y="258231"/>
                </a:lnTo>
                <a:lnTo>
                  <a:pt x="226738" y="270828"/>
                </a:lnTo>
                <a:lnTo>
                  <a:pt x="214141" y="277126"/>
                </a:lnTo>
                <a:lnTo>
                  <a:pt x="201545" y="289723"/>
                </a:lnTo>
                <a:lnTo>
                  <a:pt x="195246" y="302319"/>
                </a:lnTo>
                <a:lnTo>
                  <a:pt x="182650" y="308617"/>
                </a:lnTo>
                <a:lnTo>
                  <a:pt x="176351" y="321214"/>
                </a:lnTo>
                <a:lnTo>
                  <a:pt x="170053" y="327512"/>
                </a:lnTo>
                <a:lnTo>
                  <a:pt x="163755" y="340109"/>
                </a:lnTo>
                <a:lnTo>
                  <a:pt x="151158" y="346407"/>
                </a:lnTo>
                <a:lnTo>
                  <a:pt x="144860" y="352706"/>
                </a:lnTo>
                <a:lnTo>
                  <a:pt x="138562" y="359004"/>
                </a:lnTo>
                <a:lnTo>
                  <a:pt x="132263" y="371601"/>
                </a:lnTo>
                <a:lnTo>
                  <a:pt x="56684" y="447181"/>
                </a:lnTo>
                <a:lnTo>
                  <a:pt x="56684" y="453479"/>
                </a:lnTo>
                <a:lnTo>
                  <a:pt x="18894" y="491269"/>
                </a:lnTo>
                <a:lnTo>
                  <a:pt x="18894" y="497567"/>
                </a:lnTo>
                <a:lnTo>
                  <a:pt x="12596" y="503866"/>
                </a:lnTo>
                <a:lnTo>
                  <a:pt x="6298" y="510164"/>
                </a:lnTo>
                <a:lnTo>
                  <a:pt x="6298" y="522761"/>
                </a:lnTo>
                <a:lnTo>
                  <a:pt x="0" y="529059"/>
                </a:lnTo>
                <a:lnTo>
                  <a:pt x="0" y="541656"/>
                </a:lnTo>
                <a:lnTo>
                  <a:pt x="6298" y="547954"/>
                </a:lnTo>
                <a:lnTo>
                  <a:pt x="6298" y="560551"/>
                </a:lnTo>
                <a:lnTo>
                  <a:pt x="12596" y="566849"/>
                </a:lnTo>
                <a:lnTo>
                  <a:pt x="12596" y="579446"/>
                </a:lnTo>
              </a:path>
            </a:pathLst>
          </a:custGeom>
          <a:ln w="2361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60891" y="5869758"/>
            <a:ext cx="314960" cy="245745"/>
          </a:xfrm>
          <a:custGeom>
            <a:avLst/>
            <a:gdLst/>
            <a:ahLst/>
            <a:cxnLst/>
            <a:rect l="l" t="t" r="r" b="b"/>
            <a:pathLst>
              <a:path w="314959" h="245745">
                <a:moveTo>
                  <a:pt x="12596" y="245634"/>
                </a:moveTo>
                <a:lnTo>
                  <a:pt x="12596" y="201546"/>
                </a:lnTo>
                <a:lnTo>
                  <a:pt x="6298" y="195248"/>
                </a:lnTo>
                <a:lnTo>
                  <a:pt x="6298" y="176353"/>
                </a:lnTo>
                <a:lnTo>
                  <a:pt x="0" y="170054"/>
                </a:lnTo>
                <a:lnTo>
                  <a:pt x="0" y="132264"/>
                </a:lnTo>
                <a:lnTo>
                  <a:pt x="6298" y="125966"/>
                </a:lnTo>
                <a:lnTo>
                  <a:pt x="56684" y="125966"/>
                </a:lnTo>
                <a:lnTo>
                  <a:pt x="62982" y="132264"/>
                </a:lnTo>
                <a:lnTo>
                  <a:pt x="69281" y="132264"/>
                </a:lnTo>
                <a:lnTo>
                  <a:pt x="75579" y="125966"/>
                </a:lnTo>
                <a:lnTo>
                  <a:pt x="88175" y="113369"/>
                </a:lnTo>
                <a:lnTo>
                  <a:pt x="88175" y="100773"/>
                </a:lnTo>
                <a:lnTo>
                  <a:pt x="81877" y="94474"/>
                </a:lnTo>
                <a:lnTo>
                  <a:pt x="81877" y="56684"/>
                </a:lnTo>
                <a:lnTo>
                  <a:pt x="75579" y="50386"/>
                </a:lnTo>
                <a:lnTo>
                  <a:pt x="75579" y="0"/>
                </a:lnTo>
                <a:lnTo>
                  <a:pt x="88175" y="0"/>
                </a:lnTo>
                <a:lnTo>
                  <a:pt x="94474" y="6298"/>
                </a:lnTo>
                <a:lnTo>
                  <a:pt x="100772" y="12596"/>
                </a:lnTo>
                <a:lnTo>
                  <a:pt x="107070" y="18894"/>
                </a:lnTo>
                <a:lnTo>
                  <a:pt x="113369" y="25193"/>
                </a:lnTo>
                <a:lnTo>
                  <a:pt x="113369" y="31491"/>
                </a:lnTo>
                <a:lnTo>
                  <a:pt x="125965" y="44088"/>
                </a:lnTo>
                <a:lnTo>
                  <a:pt x="125965" y="56684"/>
                </a:lnTo>
                <a:lnTo>
                  <a:pt x="138562" y="69281"/>
                </a:lnTo>
                <a:lnTo>
                  <a:pt x="138562" y="81878"/>
                </a:lnTo>
                <a:lnTo>
                  <a:pt x="144860" y="88176"/>
                </a:lnTo>
                <a:lnTo>
                  <a:pt x="151158" y="94474"/>
                </a:lnTo>
                <a:lnTo>
                  <a:pt x="157457" y="94474"/>
                </a:lnTo>
                <a:lnTo>
                  <a:pt x="163755" y="88176"/>
                </a:lnTo>
                <a:lnTo>
                  <a:pt x="176351" y="75579"/>
                </a:lnTo>
                <a:lnTo>
                  <a:pt x="176351" y="62983"/>
                </a:lnTo>
                <a:lnTo>
                  <a:pt x="188948" y="50386"/>
                </a:lnTo>
                <a:lnTo>
                  <a:pt x="188948" y="37789"/>
                </a:lnTo>
                <a:lnTo>
                  <a:pt x="195246" y="31491"/>
                </a:lnTo>
                <a:lnTo>
                  <a:pt x="207843" y="18894"/>
                </a:lnTo>
                <a:lnTo>
                  <a:pt x="207843" y="12596"/>
                </a:lnTo>
                <a:lnTo>
                  <a:pt x="214141" y="12596"/>
                </a:lnTo>
                <a:lnTo>
                  <a:pt x="220439" y="6298"/>
                </a:lnTo>
                <a:lnTo>
                  <a:pt x="226738" y="12596"/>
                </a:lnTo>
                <a:lnTo>
                  <a:pt x="233036" y="18894"/>
                </a:lnTo>
                <a:lnTo>
                  <a:pt x="233036" y="31491"/>
                </a:lnTo>
                <a:lnTo>
                  <a:pt x="239334" y="37789"/>
                </a:lnTo>
                <a:lnTo>
                  <a:pt x="239334" y="62983"/>
                </a:lnTo>
                <a:lnTo>
                  <a:pt x="245633" y="69281"/>
                </a:lnTo>
                <a:lnTo>
                  <a:pt x="258229" y="69281"/>
                </a:lnTo>
                <a:lnTo>
                  <a:pt x="264527" y="62983"/>
                </a:lnTo>
                <a:lnTo>
                  <a:pt x="270826" y="56684"/>
                </a:lnTo>
                <a:lnTo>
                  <a:pt x="277124" y="50386"/>
                </a:lnTo>
                <a:lnTo>
                  <a:pt x="283422" y="44088"/>
                </a:lnTo>
                <a:lnTo>
                  <a:pt x="289721" y="44088"/>
                </a:lnTo>
                <a:lnTo>
                  <a:pt x="296019" y="37789"/>
                </a:lnTo>
                <a:lnTo>
                  <a:pt x="308615" y="25193"/>
                </a:lnTo>
                <a:lnTo>
                  <a:pt x="308615" y="18894"/>
                </a:lnTo>
                <a:lnTo>
                  <a:pt x="314914" y="12596"/>
                </a:lnTo>
              </a:path>
            </a:pathLst>
          </a:custGeom>
          <a:ln w="2361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6848309" y="4943800"/>
            <a:ext cx="1964055" cy="21462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25" dirty="0">
                <a:latin typeface="Arial"/>
                <a:cs typeface="Arial"/>
              </a:rPr>
              <a:t>SS </a:t>
            </a:r>
            <a:r>
              <a:rPr sz="1200" spc="10" dirty="0">
                <a:latin typeface="Arial"/>
                <a:cs typeface="Arial"/>
              </a:rPr>
              <a:t>with </a:t>
            </a:r>
            <a:r>
              <a:rPr sz="1200" spc="20" dirty="0">
                <a:latin typeface="Arial"/>
                <a:cs typeface="Arial"/>
              </a:rPr>
              <a:t>2 </a:t>
            </a:r>
            <a:r>
              <a:rPr sz="1200" spc="15" dirty="0">
                <a:latin typeface="Arial"/>
                <a:cs typeface="Arial"/>
              </a:rPr>
              <a:t>sub−array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groups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6330867" y="6037020"/>
            <a:ext cx="290830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z="1250" spc="-5" dirty="0">
                <a:latin typeface="Arial"/>
                <a:cs typeface="Arial"/>
              </a:rPr>
              <a:t>180</a:t>
            </a:r>
            <a:endParaRPr sz="125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6892397" y="6038132"/>
            <a:ext cx="113030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95"/>
              </a:lnSpc>
            </a:pPr>
            <a:r>
              <a:rPr sz="1200" spc="20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8561442" y="6031833"/>
            <a:ext cx="288290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95"/>
              </a:lnSpc>
            </a:pPr>
            <a:r>
              <a:rPr sz="1200" spc="15" dirty="0">
                <a:latin typeface="Arial"/>
                <a:cs typeface="Arial"/>
              </a:rPr>
              <a:t>180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4647024" y="6043374"/>
            <a:ext cx="114300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z="1250" dirty="0">
                <a:latin typeface="Arial"/>
                <a:cs typeface="Arial"/>
              </a:rPr>
              <a:t>0</a:t>
            </a:r>
            <a:endParaRPr sz="1250">
              <a:latin typeface="Arial"/>
              <a:cs typeface="Arial"/>
            </a:endParaRPr>
          </a:p>
        </p:txBody>
      </p:sp>
      <p:sp>
        <p:nvSpPr>
          <p:cNvPr id="136" name="object 1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490" y="890270"/>
            <a:ext cx="6606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Step 3: AoA </a:t>
            </a:r>
            <a:r>
              <a:rPr sz="3600" spc="-5" dirty="0"/>
              <a:t>spectra</a:t>
            </a:r>
            <a:r>
              <a:rPr sz="3600" spc="-55" dirty="0"/>
              <a:t> </a:t>
            </a:r>
            <a:r>
              <a:rPr sz="3600" spc="-5" dirty="0"/>
              <a:t>synthesis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58253" y="1918487"/>
            <a:ext cx="422021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70C0"/>
              </a:buClr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N APs </a:t>
            </a:r>
            <a:r>
              <a:rPr sz="2200" spc="-5" dirty="0">
                <a:latin typeface="Arial"/>
                <a:cs typeface="Arial"/>
              </a:rPr>
              <a:t>generate </a:t>
            </a:r>
            <a:r>
              <a:rPr sz="2200" dirty="0">
                <a:latin typeface="Arial"/>
                <a:cs typeface="Arial"/>
              </a:rPr>
              <a:t>N AoA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spectra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53" y="3451123"/>
            <a:ext cx="4094479" cy="163830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322580" marR="485140" indent="-309880">
              <a:lnSpc>
                <a:spcPct val="119300"/>
              </a:lnSpc>
              <a:spcBef>
                <a:spcPts val="150"/>
              </a:spcBef>
              <a:buClr>
                <a:srgbClr val="0070C0"/>
              </a:buClr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Arial"/>
                <a:cs typeface="Arial"/>
              </a:rPr>
              <a:t>For </a:t>
            </a:r>
            <a:r>
              <a:rPr sz="2200" dirty="0">
                <a:latin typeface="Arial"/>
                <a:cs typeface="Arial"/>
              </a:rPr>
              <a:t>a random </a:t>
            </a:r>
            <a:r>
              <a:rPr sz="2200" spc="-5" dirty="0">
                <a:latin typeface="Arial"/>
                <a:cs typeface="Arial"/>
              </a:rPr>
              <a:t>position </a:t>
            </a:r>
            <a:r>
              <a:rPr sz="2200" b="1" dirty="0">
                <a:latin typeface="Arial"/>
                <a:cs typeface="Arial"/>
              </a:rPr>
              <a:t>X</a:t>
            </a:r>
            <a:r>
              <a:rPr sz="2200" dirty="0">
                <a:latin typeface="Arial"/>
                <a:cs typeface="Arial"/>
              </a:rPr>
              <a:t>,  </a:t>
            </a:r>
            <a:r>
              <a:rPr sz="2200" spc="-5" dirty="0">
                <a:latin typeface="Arial"/>
                <a:cs typeface="Arial"/>
              </a:rPr>
              <a:t>the </a:t>
            </a:r>
            <a:r>
              <a:rPr sz="2200" dirty="0">
                <a:latin typeface="Arial"/>
                <a:cs typeface="Arial"/>
              </a:rPr>
              <a:t>likelihood </a:t>
            </a:r>
            <a:r>
              <a:rPr sz="2200" spc="-5" dirty="0">
                <a:latin typeface="Arial"/>
                <a:cs typeface="Arial"/>
              </a:rPr>
              <a:t>of being at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X  </a:t>
            </a:r>
            <a:r>
              <a:rPr sz="2200" dirty="0">
                <a:latin typeface="Arial"/>
                <a:cs typeface="Arial"/>
              </a:rPr>
              <a:t>is a </a:t>
            </a:r>
            <a:r>
              <a:rPr sz="2200" spc="-5" dirty="0">
                <a:latin typeface="Arial"/>
                <a:cs typeface="Arial"/>
              </a:rPr>
              <a:t>multiplication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endParaRPr sz="2200">
              <a:latin typeface="Arial"/>
              <a:cs typeface="Arial"/>
            </a:endParaRPr>
          </a:p>
          <a:p>
            <a:pPr marL="322580">
              <a:lnSpc>
                <a:spcPct val="100000"/>
              </a:lnSpc>
              <a:spcBef>
                <a:spcPts val="560"/>
              </a:spcBef>
            </a:pPr>
            <a:r>
              <a:rPr sz="2200" spc="-5" dirty="0">
                <a:latin typeface="Arial"/>
                <a:cs typeface="Arial"/>
              </a:rPr>
              <a:t>probabilities from multiple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APs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14125" y="3507530"/>
            <a:ext cx="1217295" cy="1071880"/>
          </a:xfrm>
          <a:custGeom>
            <a:avLst/>
            <a:gdLst/>
            <a:ahLst/>
            <a:cxnLst/>
            <a:rect l="l" t="t" r="r" b="b"/>
            <a:pathLst>
              <a:path w="1217295" h="1071879">
                <a:moveTo>
                  <a:pt x="0" y="0"/>
                </a:moveTo>
                <a:lnTo>
                  <a:pt x="11160" y="78150"/>
                </a:lnTo>
                <a:lnTo>
                  <a:pt x="27906" y="150708"/>
                </a:lnTo>
                <a:lnTo>
                  <a:pt x="50233" y="223273"/>
                </a:lnTo>
                <a:lnTo>
                  <a:pt x="72565" y="295837"/>
                </a:lnTo>
                <a:lnTo>
                  <a:pt x="106052" y="368401"/>
                </a:lnTo>
                <a:lnTo>
                  <a:pt x="139545" y="435385"/>
                </a:lnTo>
                <a:lnTo>
                  <a:pt x="178617" y="502370"/>
                </a:lnTo>
                <a:lnTo>
                  <a:pt x="223276" y="563768"/>
                </a:lnTo>
                <a:lnTo>
                  <a:pt x="267929" y="625167"/>
                </a:lnTo>
                <a:lnTo>
                  <a:pt x="318168" y="686565"/>
                </a:lnTo>
                <a:lnTo>
                  <a:pt x="373987" y="736803"/>
                </a:lnTo>
                <a:lnTo>
                  <a:pt x="429806" y="787041"/>
                </a:lnTo>
                <a:lnTo>
                  <a:pt x="491206" y="837274"/>
                </a:lnTo>
                <a:lnTo>
                  <a:pt x="558191" y="881932"/>
                </a:lnTo>
                <a:lnTo>
                  <a:pt x="619590" y="921004"/>
                </a:lnTo>
                <a:lnTo>
                  <a:pt x="692156" y="954496"/>
                </a:lnTo>
                <a:lnTo>
                  <a:pt x="759141" y="982402"/>
                </a:lnTo>
                <a:lnTo>
                  <a:pt x="831701" y="1010314"/>
                </a:lnTo>
                <a:lnTo>
                  <a:pt x="909852" y="1032641"/>
                </a:lnTo>
                <a:lnTo>
                  <a:pt x="982418" y="1049387"/>
                </a:lnTo>
                <a:lnTo>
                  <a:pt x="1060564" y="1060547"/>
                </a:lnTo>
                <a:lnTo>
                  <a:pt x="1133129" y="1066133"/>
                </a:lnTo>
                <a:lnTo>
                  <a:pt x="1211275" y="1071713"/>
                </a:lnTo>
                <a:lnTo>
                  <a:pt x="1216858" y="1071314"/>
                </a:lnTo>
              </a:path>
            </a:pathLst>
          </a:custGeom>
          <a:ln w="113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02959" y="2128819"/>
            <a:ext cx="1228090" cy="1223010"/>
          </a:xfrm>
          <a:custGeom>
            <a:avLst/>
            <a:gdLst/>
            <a:ahLst/>
            <a:cxnLst/>
            <a:rect l="l" t="t" r="r" b="b"/>
            <a:pathLst>
              <a:path w="1228090" h="1223010">
                <a:moveTo>
                  <a:pt x="1228024" y="399"/>
                </a:moveTo>
                <a:lnTo>
                  <a:pt x="1144295" y="5585"/>
                </a:lnTo>
                <a:lnTo>
                  <a:pt x="1071730" y="11165"/>
                </a:lnTo>
                <a:lnTo>
                  <a:pt x="993584" y="22326"/>
                </a:lnTo>
                <a:lnTo>
                  <a:pt x="921018" y="39072"/>
                </a:lnTo>
                <a:lnTo>
                  <a:pt x="842867" y="61404"/>
                </a:lnTo>
                <a:lnTo>
                  <a:pt x="770307" y="89310"/>
                </a:lnTo>
                <a:lnTo>
                  <a:pt x="703322" y="117216"/>
                </a:lnTo>
                <a:lnTo>
                  <a:pt x="630757" y="150708"/>
                </a:lnTo>
                <a:lnTo>
                  <a:pt x="569357" y="189781"/>
                </a:lnTo>
                <a:lnTo>
                  <a:pt x="502372" y="234439"/>
                </a:lnTo>
                <a:lnTo>
                  <a:pt x="440973" y="284671"/>
                </a:lnTo>
                <a:lnTo>
                  <a:pt x="385153" y="334909"/>
                </a:lnTo>
                <a:lnTo>
                  <a:pt x="329334" y="385147"/>
                </a:lnTo>
                <a:lnTo>
                  <a:pt x="279095" y="446546"/>
                </a:lnTo>
                <a:lnTo>
                  <a:pt x="234442" y="507944"/>
                </a:lnTo>
                <a:lnTo>
                  <a:pt x="189784" y="569348"/>
                </a:lnTo>
                <a:lnTo>
                  <a:pt x="150711" y="636332"/>
                </a:lnTo>
                <a:lnTo>
                  <a:pt x="117218" y="703311"/>
                </a:lnTo>
                <a:lnTo>
                  <a:pt x="83731" y="775875"/>
                </a:lnTo>
                <a:lnTo>
                  <a:pt x="61399" y="848440"/>
                </a:lnTo>
                <a:lnTo>
                  <a:pt x="39072" y="921004"/>
                </a:lnTo>
                <a:lnTo>
                  <a:pt x="22326" y="993568"/>
                </a:lnTo>
                <a:lnTo>
                  <a:pt x="11166" y="1071713"/>
                </a:lnTo>
                <a:lnTo>
                  <a:pt x="0" y="1149857"/>
                </a:lnTo>
                <a:lnTo>
                  <a:pt x="0" y="1222422"/>
                </a:lnTo>
              </a:path>
            </a:pathLst>
          </a:custGeom>
          <a:ln w="113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02959" y="3351241"/>
            <a:ext cx="11430" cy="156845"/>
          </a:xfrm>
          <a:custGeom>
            <a:avLst/>
            <a:gdLst/>
            <a:ahLst/>
            <a:cxnLst/>
            <a:rect l="l" t="t" r="r" b="b"/>
            <a:pathLst>
              <a:path w="11429" h="156845">
                <a:moveTo>
                  <a:pt x="0" y="0"/>
                </a:moveTo>
                <a:lnTo>
                  <a:pt x="0" y="78144"/>
                </a:lnTo>
                <a:lnTo>
                  <a:pt x="11166" y="156288"/>
                </a:lnTo>
              </a:path>
            </a:pathLst>
          </a:custGeom>
          <a:ln w="113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79797" y="3351241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5">
                <a:moveTo>
                  <a:pt x="0" y="0"/>
                </a:moveTo>
                <a:lnTo>
                  <a:pt x="0" y="16746"/>
                </a:lnTo>
                <a:lnTo>
                  <a:pt x="5580" y="33492"/>
                </a:lnTo>
                <a:lnTo>
                  <a:pt x="5580" y="50238"/>
                </a:lnTo>
                <a:lnTo>
                  <a:pt x="11160" y="61398"/>
                </a:lnTo>
                <a:lnTo>
                  <a:pt x="11160" y="78144"/>
                </a:lnTo>
                <a:lnTo>
                  <a:pt x="16746" y="94890"/>
                </a:lnTo>
                <a:lnTo>
                  <a:pt x="22326" y="106056"/>
                </a:lnTo>
                <a:lnTo>
                  <a:pt x="33492" y="122796"/>
                </a:lnTo>
                <a:lnTo>
                  <a:pt x="39072" y="133962"/>
                </a:lnTo>
                <a:lnTo>
                  <a:pt x="50238" y="145128"/>
                </a:lnTo>
                <a:lnTo>
                  <a:pt x="55819" y="156288"/>
                </a:lnTo>
                <a:lnTo>
                  <a:pt x="66979" y="173034"/>
                </a:lnTo>
                <a:lnTo>
                  <a:pt x="78145" y="178620"/>
                </a:lnTo>
                <a:lnTo>
                  <a:pt x="89306" y="189781"/>
                </a:lnTo>
                <a:lnTo>
                  <a:pt x="100472" y="200946"/>
                </a:lnTo>
                <a:lnTo>
                  <a:pt x="117218" y="212107"/>
                </a:lnTo>
                <a:lnTo>
                  <a:pt x="128384" y="217692"/>
                </a:lnTo>
                <a:lnTo>
                  <a:pt x="139545" y="223273"/>
                </a:lnTo>
                <a:lnTo>
                  <a:pt x="156291" y="228853"/>
                </a:lnTo>
                <a:lnTo>
                  <a:pt x="173037" y="234439"/>
                </a:lnTo>
                <a:lnTo>
                  <a:pt x="184203" y="240019"/>
                </a:lnTo>
                <a:lnTo>
                  <a:pt x="200950" y="245599"/>
                </a:lnTo>
                <a:lnTo>
                  <a:pt x="251183" y="245599"/>
                </a:lnTo>
              </a:path>
            </a:pathLst>
          </a:custGeom>
          <a:ln w="565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79797" y="3111222"/>
            <a:ext cx="251460" cy="240029"/>
          </a:xfrm>
          <a:custGeom>
            <a:avLst/>
            <a:gdLst/>
            <a:ahLst/>
            <a:cxnLst/>
            <a:rect l="l" t="t" r="r" b="b"/>
            <a:pathLst>
              <a:path w="251459" h="240029">
                <a:moveTo>
                  <a:pt x="251183" y="0"/>
                </a:moveTo>
                <a:lnTo>
                  <a:pt x="200950" y="0"/>
                </a:lnTo>
                <a:lnTo>
                  <a:pt x="184203" y="5580"/>
                </a:lnTo>
                <a:lnTo>
                  <a:pt x="173037" y="11165"/>
                </a:lnTo>
                <a:lnTo>
                  <a:pt x="156291" y="16746"/>
                </a:lnTo>
                <a:lnTo>
                  <a:pt x="139545" y="22326"/>
                </a:lnTo>
                <a:lnTo>
                  <a:pt x="128384" y="27911"/>
                </a:lnTo>
                <a:lnTo>
                  <a:pt x="117218" y="33492"/>
                </a:lnTo>
                <a:lnTo>
                  <a:pt x="100472" y="44658"/>
                </a:lnTo>
                <a:lnTo>
                  <a:pt x="89306" y="55818"/>
                </a:lnTo>
                <a:lnTo>
                  <a:pt x="78145" y="66984"/>
                </a:lnTo>
                <a:lnTo>
                  <a:pt x="66979" y="72564"/>
                </a:lnTo>
                <a:lnTo>
                  <a:pt x="55819" y="89310"/>
                </a:lnTo>
                <a:lnTo>
                  <a:pt x="50238" y="100476"/>
                </a:lnTo>
                <a:lnTo>
                  <a:pt x="39072" y="111636"/>
                </a:lnTo>
                <a:lnTo>
                  <a:pt x="33492" y="122802"/>
                </a:lnTo>
                <a:lnTo>
                  <a:pt x="22326" y="139542"/>
                </a:lnTo>
                <a:lnTo>
                  <a:pt x="16746" y="150708"/>
                </a:lnTo>
                <a:lnTo>
                  <a:pt x="11160" y="167454"/>
                </a:lnTo>
                <a:lnTo>
                  <a:pt x="11160" y="184200"/>
                </a:lnTo>
                <a:lnTo>
                  <a:pt x="5580" y="195366"/>
                </a:lnTo>
                <a:lnTo>
                  <a:pt x="5580" y="212107"/>
                </a:lnTo>
                <a:lnTo>
                  <a:pt x="0" y="228853"/>
                </a:lnTo>
                <a:lnTo>
                  <a:pt x="0" y="240019"/>
                </a:lnTo>
              </a:path>
            </a:pathLst>
          </a:custGeom>
          <a:ln w="565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124468" y="3485193"/>
            <a:ext cx="82550" cy="10413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35"/>
              </a:lnSpc>
            </a:pPr>
            <a:r>
              <a:rPr sz="450" spc="-5" dirty="0">
                <a:latin typeface="Arial"/>
                <a:cs typeface="Arial"/>
              </a:rPr>
              <a:t>0.2</a:t>
            </a:r>
            <a:endParaRPr sz="4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34188" y="3351241"/>
            <a:ext cx="497205" cy="491490"/>
          </a:xfrm>
          <a:custGeom>
            <a:avLst/>
            <a:gdLst/>
            <a:ahLst/>
            <a:cxnLst/>
            <a:rect l="l" t="t" r="r" b="b"/>
            <a:pathLst>
              <a:path w="497204" h="491489">
                <a:moveTo>
                  <a:pt x="0" y="0"/>
                </a:moveTo>
                <a:lnTo>
                  <a:pt x="5585" y="33492"/>
                </a:lnTo>
                <a:lnTo>
                  <a:pt x="5585" y="61398"/>
                </a:lnTo>
                <a:lnTo>
                  <a:pt x="11166" y="94890"/>
                </a:lnTo>
                <a:lnTo>
                  <a:pt x="16746" y="122796"/>
                </a:lnTo>
                <a:lnTo>
                  <a:pt x="27912" y="156288"/>
                </a:lnTo>
                <a:lnTo>
                  <a:pt x="39078" y="184200"/>
                </a:lnTo>
                <a:lnTo>
                  <a:pt x="50238" y="212107"/>
                </a:lnTo>
                <a:lnTo>
                  <a:pt x="61405" y="240019"/>
                </a:lnTo>
                <a:lnTo>
                  <a:pt x="78151" y="262345"/>
                </a:lnTo>
                <a:lnTo>
                  <a:pt x="94892" y="290251"/>
                </a:lnTo>
                <a:lnTo>
                  <a:pt x="117224" y="312583"/>
                </a:lnTo>
                <a:lnTo>
                  <a:pt x="133970" y="340489"/>
                </a:lnTo>
                <a:lnTo>
                  <a:pt x="156297" y="357235"/>
                </a:lnTo>
                <a:lnTo>
                  <a:pt x="178623" y="379562"/>
                </a:lnTo>
                <a:lnTo>
                  <a:pt x="206535" y="396308"/>
                </a:lnTo>
                <a:lnTo>
                  <a:pt x="228862" y="418639"/>
                </a:lnTo>
                <a:lnTo>
                  <a:pt x="256769" y="429800"/>
                </a:lnTo>
                <a:lnTo>
                  <a:pt x="284681" y="446546"/>
                </a:lnTo>
                <a:lnTo>
                  <a:pt x="312588" y="457712"/>
                </a:lnTo>
                <a:lnTo>
                  <a:pt x="340500" y="468872"/>
                </a:lnTo>
                <a:lnTo>
                  <a:pt x="368407" y="474452"/>
                </a:lnTo>
                <a:lnTo>
                  <a:pt x="401900" y="485618"/>
                </a:lnTo>
                <a:lnTo>
                  <a:pt x="429812" y="485618"/>
                </a:lnTo>
                <a:lnTo>
                  <a:pt x="463299" y="491198"/>
                </a:lnTo>
                <a:lnTo>
                  <a:pt x="496792" y="491198"/>
                </a:lnTo>
              </a:path>
            </a:pathLst>
          </a:custGeom>
          <a:ln w="565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34188" y="2865623"/>
            <a:ext cx="497205" cy="485775"/>
          </a:xfrm>
          <a:custGeom>
            <a:avLst/>
            <a:gdLst/>
            <a:ahLst/>
            <a:cxnLst/>
            <a:rect l="l" t="t" r="r" b="b"/>
            <a:pathLst>
              <a:path w="497204" h="485775">
                <a:moveTo>
                  <a:pt x="496792" y="0"/>
                </a:moveTo>
                <a:lnTo>
                  <a:pt x="463299" y="0"/>
                </a:lnTo>
                <a:lnTo>
                  <a:pt x="429812" y="5580"/>
                </a:lnTo>
                <a:lnTo>
                  <a:pt x="401900" y="5580"/>
                </a:lnTo>
                <a:lnTo>
                  <a:pt x="368407" y="16746"/>
                </a:lnTo>
                <a:lnTo>
                  <a:pt x="340500" y="22326"/>
                </a:lnTo>
                <a:lnTo>
                  <a:pt x="312588" y="33492"/>
                </a:lnTo>
                <a:lnTo>
                  <a:pt x="284681" y="44652"/>
                </a:lnTo>
                <a:lnTo>
                  <a:pt x="256769" y="61398"/>
                </a:lnTo>
                <a:lnTo>
                  <a:pt x="228862" y="72564"/>
                </a:lnTo>
                <a:lnTo>
                  <a:pt x="206535" y="94890"/>
                </a:lnTo>
                <a:lnTo>
                  <a:pt x="178623" y="111636"/>
                </a:lnTo>
                <a:lnTo>
                  <a:pt x="156297" y="133962"/>
                </a:lnTo>
                <a:lnTo>
                  <a:pt x="133970" y="150708"/>
                </a:lnTo>
                <a:lnTo>
                  <a:pt x="117224" y="178615"/>
                </a:lnTo>
                <a:lnTo>
                  <a:pt x="94892" y="200946"/>
                </a:lnTo>
                <a:lnTo>
                  <a:pt x="78151" y="228853"/>
                </a:lnTo>
                <a:lnTo>
                  <a:pt x="61405" y="251179"/>
                </a:lnTo>
                <a:lnTo>
                  <a:pt x="50238" y="279091"/>
                </a:lnTo>
                <a:lnTo>
                  <a:pt x="39078" y="306997"/>
                </a:lnTo>
                <a:lnTo>
                  <a:pt x="27912" y="334909"/>
                </a:lnTo>
                <a:lnTo>
                  <a:pt x="16746" y="368401"/>
                </a:lnTo>
                <a:lnTo>
                  <a:pt x="11166" y="396308"/>
                </a:lnTo>
                <a:lnTo>
                  <a:pt x="5585" y="429800"/>
                </a:lnTo>
                <a:lnTo>
                  <a:pt x="5585" y="457706"/>
                </a:lnTo>
                <a:lnTo>
                  <a:pt x="0" y="485618"/>
                </a:lnTo>
              </a:path>
            </a:pathLst>
          </a:custGeom>
          <a:ln w="565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090975" y="3725213"/>
            <a:ext cx="82550" cy="10413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35"/>
              </a:lnSpc>
            </a:pPr>
            <a:r>
              <a:rPr sz="450" spc="-5" dirty="0">
                <a:latin typeface="Arial"/>
                <a:cs typeface="Arial"/>
              </a:rPr>
              <a:t>0.4</a:t>
            </a:r>
            <a:endParaRPr sz="4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494165" y="3351241"/>
            <a:ext cx="737235" cy="737235"/>
          </a:xfrm>
          <a:custGeom>
            <a:avLst/>
            <a:gdLst/>
            <a:ahLst/>
            <a:cxnLst/>
            <a:rect l="l" t="t" r="r" b="b"/>
            <a:pathLst>
              <a:path w="737234" h="737235">
                <a:moveTo>
                  <a:pt x="0" y="0"/>
                </a:moveTo>
                <a:lnTo>
                  <a:pt x="0" y="50238"/>
                </a:lnTo>
                <a:lnTo>
                  <a:pt x="5585" y="94890"/>
                </a:lnTo>
                <a:lnTo>
                  <a:pt x="11166" y="139542"/>
                </a:lnTo>
                <a:lnTo>
                  <a:pt x="22332" y="184200"/>
                </a:lnTo>
                <a:lnTo>
                  <a:pt x="33492" y="228853"/>
                </a:lnTo>
                <a:lnTo>
                  <a:pt x="50238" y="273511"/>
                </a:lnTo>
                <a:lnTo>
                  <a:pt x="66985" y="312583"/>
                </a:lnTo>
                <a:lnTo>
                  <a:pt x="89311" y="357235"/>
                </a:lnTo>
                <a:lnTo>
                  <a:pt x="111643" y="396308"/>
                </a:lnTo>
                <a:lnTo>
                  <a:pt x="139550" y="435380"/>
                </a:lnTo>
                <a:lnTo>
                  <a:pt x="167457" y="468872"/>
                </a:lnTo>
                <a:lnTo>
                  <a:pt x="195369" y="507944"/>
                </a:lnTo>
                <a:lnTo>
                  <a:pt x="228862" y="535856"/>
                </a:lnTo>
                <a:lnTo>
                  <a:pt x="262355" y="569348"/>
                </a:lnTo>
                <a:lnTo>
                  <a:pt x="301427" y="597255"/>
                </a:lnTo>
                <a:lnTo>
                  <a:pt x="340500" y="625167"/>
                </a:lnTo>
                <a:lnTo>
                  <a:pt x="379573" y="647493"/>
                </a:lnTo>
                <a:lnTo>
                  <a:pt x="418646" y="664239"/>
                </a:lnTo>
                <a:lnTo>
                  <a:pt x="463305" y="686565"/>
                </a:lnTo>
                <a:lnTo>
                  <a:pt x="502378" y="703311"/>
                </a:lnTo>
                <a:lnTo>
                  <a:pt x="547031" y="714471"/>
                </a:lnTo>
                <a:lnTo>
                  <a:pt x="591684" y="725637"/>
                </a:lnTo>
                <a:lnTo>
                  <a:pt x="641923" y="731217"/>
                </a:lnTo>
                <a:lnTo>
                  <a:pt x="686581" y="736803"/>
                </a:lnTo>
                <a:lnTo>
                  <a:pt x="736815" y="736803"/>
                </a:lnTo>
              </a:path>
            </a:pathLst>
          </a:custGeom>
          <a:ln w="565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94165" y="2620018"/>
            <a:ext cx="737235" cy="731520"/>
          </a:xfrm>
          <a:custGeom>
            <a:avLst/>
            <a:gdLst/>
            <a:ahLst/>
            <a:cxnLst/>
            <a:rect l="l" t="t" r="r" b="b"/>
            <a:pathLst>
              <a:path w="737234" h="731520">
                <a:moveTo>
                  <a:pt x="736815" y="0"/>
                </a:moveTo>
                <a:lnTo>
                  <a:pt x="686581" y="0"/>
                </a:lnTo>
                <a:lnTo>
                  <a:pt x="641923" y="5585"/>
                </a:lnTo>
                <a:lnTo>
                  <a:pt x="591684" y="11165"/>
                </a:lnTo>
                <a:lnTo>
                  <a:pt x="547031" y="22331"/>
                </a:lnTo>
                <a:lnTo>
                  <a:pt x="502378" y="33492"/>
                </a:lnTo>
                <a:lnTo>
                  <a:pt x="463305" y="50238"/>
                </a:lnTo>
                <a:lnTo>
                  <a:pt x="418646" y="72564"/>
                </a:lnTo>
                <a:lnTo>
                  <a:pt x="379573" y="89310"/>
                </a:lnTo>
                <a:lnTo>
                  <a:pt x="340500" y="111642"/>
                </a:lnTo>
                <a:lnTo>
                  <a:pt x="301427" y="139548"/>
                </a:lnTo>
                <a:lnTo>
                  <a:pt x="262355" y="167460"/>
                </a:lnTo>
                <a:lnTo>
                  <a:pt x="228862" y="200946"/>
                </a:lnTo>
                <a:lnTo>
                  <a:pt x="195369" y="228858"/>
                </a:lnTo>
                <a:lnTo>
                  <a:pt x="167457" y="267931"/>
                </a:lnTo>
                <a:lnTo>
                  <a:pt x="139550" y="301423"/>
                </a:lnTo>
                <a:lnTo>
                  <a:pt x="111643" y="340495"/>
                </a:lnTo>
                <a:lnTo>
                  <a:pt x="89311" y="379567"/>
                </a:lnTo>
                <a:lnTo>
                  <a:pt x="66985" y="424220"/>
                </a:lnTo>
                <a:lnTo>
                  <a:pt x="50238" y="463292"/>
                </a:lnTo>
                <a:lnTo>
                  <a:pt x="33492" y="507950"/>
                </a:lnTo>
                <a:lnTo>
                  <a:pt x="22332" y="552602"/>
                </a:lnTo>
                <a:lnTo>
                  <a:pt x="11166" y="597260"/>
                </a:lnTo>
                <a:lnTo>
                  <a:pt x="5585" y="641913"/>
                </a:lnTo>
                <a:lnTo>
                  <a:pt x="0" y="686571"/>
                </a:lnTo>
                <a:lnTo>
                  <a:pt x="0" y="731223"/>
                </a:lnTo>
              </a:path>
            </a:pathLst>
          </a:custGeom>
          <a:ln w="565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051903" y="3970812"/>
            <a:ext cx="82550" cy="10413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35"/>
              </a:lnSpc>
            </a:pPr>
            <a:r>
              <a:rPr sz="450" spc="-5" dirty="0">
                <a:latin typeface="Arial"/>
                <a:cs typeface="Arial"/>
              </a:rPr>
              <a:t>0.6</a:t>
            </a:r>
            <a:endParaRPr sz="4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248562" y="3351241"/>
            <a:ext cx="982980" cy="982980"/>
          </a:xfrm>
          <a:custGeom>
            <a:avLst/>
            <a:gdLst/>
            <a:ahLst/>
            <a:cxnLst/>
            <a:rect l="l" t="t" r="r" b="b"/>
            <a:pathLst>
              <a:path w="982979" h="982979">
                <a:moveTo>
                  <a:pt x="0" y="0"/>
                </a:moveTo>
                <a:lnTo>
                  <a:pt x="0" y="66978"/>
                </a:lnTo>
                <a:lnTo>
                  <a:pt x="5585" y="122796"/>
                </a:lnTo>
                <a:lnTo>
                  <a:pt x="16746" y="184200"/>
                </a:lnTo>
                <a:lnTo>
                  <a:pt x="27912" y="245599"/>
                </a:lnTo>
                <a:lnTo>
                  <a:pt x="44658" y="306997"/>
                </a:lnTo>
                <a:lnTo>
                  <a:pt x="66985" y="362815"/>
                </a:lnTo>
                <a:lnTo>
                  <a:pt x="89311" y="418639"/>
                </a:lnTo>
                <a:lnTo>
                  <a:pt x="117224" y="474452"/>
                </a:lnTo>
                <a:lnTo>
                  <a:pt x="150716" y="524690"/>
                </a:lnTo>
                <a:lnTo>
                  <a:pt x="184203" y="580508"/>
                </a:lnTo>
                <a:lnTo>
                  <a:pt x="223276" y="625167"/>
                </a:lnTo>
                <a:lnTo>
                  <a:pt x="262349" y="675399"/>
                </a:lnTo>
                <a:lnTo>
                  <a:pt x="307008" y="714471"/>
                </a:lnTo>
                <a:lnTo>
                  <a:pt x="351661" y="759129"/>
                </a:lnTo>
                <a:lnTo>
                  <a:pt x="401900" y="792621"/>
                </a:lnTo>
                <a:lnTo>
                  <a:pt x="452139" y="831694"/>
                </a:lnTo>
                <a:lnTo>
                  <a:pt x="507958" y="859600"/>
                </a:lnTo>
                <a:lnTo>
                  <a:pt x="558191" y="887512"/>
                </a:lnTo>
                <a:lnTo>
                  <a:pt x="619596" y="909838"/>
                </a:lnTo>
                <a:lnTo>
                  <a:pt x="675415" y="932164"/>
                </a:lnTo>
                <a:lnTo>
                  <a:pt x="731234" y="948910"/>
                </a:lnTo>
                <a:lnTo>
                  <a:pt x="792634" y="965656"/>
                </a:lnTo>
                <a:lnTo>
                  <a:pt x="854033" y="971236"/>
                </a:lnTo>
                <a:lnTo>
                  <a:pt x="915438" y="976822"/>
                </a:lnTo>
                <a:lnTo>
                  <a:pt x="976838" y="982402"/>
                </a:lnTo>
                <a:lnTo>
                  <a:pt x="982418" y="982402"/>
                </a:lnTo>
              </a:path>
            </a:pathLst>
          </a:custGeom>
          <a:ln w="565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48562" y="2374419"/>
            <a:ext cx="982980" cy="977265"/>
          </a:xfrm>
          <a:custGeom>
            <a:avLst/>
            <a:gdLst/>
            <a:ahLst/>
            <a:cxnLst/>
            <a:rect l="l" t="t" r="r" b="b"/>
            <a:pathLst>
              <a:path w="982979" h="977264">
                <a:moveTo>
                  <a:pt x="982418" y="0"/>
                </a:moveTo>
                <a:lnTo>
                  <a:pt x="976838" y="0"/>
                </a:lnTo>
                <a:lnTo>
                  <a:pt x="915438" y="5585"/>
                </a:lnTo>
                <a:lnTo>
                  <a:pt x="854033" y="11165"/>
                </a:lnTo>
                <a:lnTo>
                  <a:pt x="792634" y="16746"/>
                </a:lnTo>
                <a:lnTo>
                  <a:pt x="731234" y="33492"/>
                </a:lnTo>
                <a:lnTo>
                  <a:pt x="675415" y="50238"/>
                </a:lnTo>
                <a:lnTo>
                  <a:pt x="619596" y="72564"/>
                </a:lnTo>
                <a:lnTo>
                  <a:pt x="558191" y="94890"/>
                </a:lnTo>
                <a:lnTo>
                  <a:pt x="507958" y="122802"/>
                </a:lnTo>
                <a:lnTo>
                  <a:pt x="452139" y="150714"/>
                </a:lnTo>
                <a:lnTo>
                  <a:pt x="401900" y="189786"/>
                </a:lnTo>
                <a:lnTo>
                  <a:pt x="351661" y="223278"/>
                </a:lnTo>
                <a:lnTo>
                  <a:pt x="307008" y="267931"/>
                </a:lnTo>
                <a:lnTo>
                  <a:pt x="262349" y="307003"/>
                </a:lnTo>
                <a:lnTo>
                  <a:pt x="223276" y="357241"/>
                </a:lnTo>
                <a:lnTo>
                  <a:pt x="184203" y="401893"/>
                </a:lnTo>
                <a:lnTo>
                  <a:pt x="150716" y="457712"/>
                </a:lnTo>
                <a:lnTo>
                  <a:pt x="117224" y="507950"/>
                </a:lnTo>
                <a:lnTo>
                  <a:pt x="89311" y="563768"/>
                </a:lnTo>
                <a:lnTo>
                  <a:pt x="66985" y="619586"/>
                </a:lnTo>
                <a:lnTo>
                  <a:pt x="44658" y="675405"/>
                </a:lnTo>
                <a:lnTo>
                  <a:pt x="27912" y="736803"/>
                </a:lnTo>
                <a:lnTo>
                  <a:pt x="16746" y="798201"/>
                </a:lnTo>
                <a:lnTo>
                  <a:pt x="5585" y="859606"/>
                </a:lnTo>
                <a:lnTo>
                  <a:pt x="0" y="915424"/>
                </a:lnTo>
                <a:lnTo>
                  <a:pt x="0" y="976822"/>
                </a:lnTo>
              </a:path>
            </a:pathLst>
          </a:custGeom>
          <a:ln w="565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018410" y="4210831"/>
            <a:ext cx="82550" cy="10413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35"/>
              </a:lnSpc>
            </a:pPr>
            <a:r>
              <a:rPr sz="450" spc="-5" dirty="0">
                <a:latin typeface="Arial"/>
                <a:cs typeface="Arial"/>
              </a:rPr>
              <a:t>0.8</a:t>
            </a:r>
            <a:endParaRPr sz="4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002959" y="3351241"/>
            <a:ext cx="1228090" cy="1228090"/>
          </a:xfrm>
          <a:custGeom>
            <a:avLst/>
            <a:gdLst/>
            <a:ahLst/>
            <a:cxnLst/>
            <a:rect l="l" t="t" r="r" b="b"/>
            <a:pathLst>
              <a:path w="1228090" h="1228089">
                <a:moveTo>
                  <a:pt x="0" y="0"/>
                </a:moveTo>
                <a:lnTo>
                  <a:pt x="0" y="78144"/>
                </a:lnTo>
                <a:lnTo>
                  <a:pt x="11166" y="156288"/>
                </a:lnTo>
                <a:lnTo>
                  <a:pt x="22326" y="234439"/>
                </a:lnTo>
                <a:lnTo>
                  <a:pt x="39072" y="306997"/>
                </a:lnTo>
                <a:lnTo>
                  <a:pt x="61399" y="379562"/>
                </a:lnTo>
                <a:lnTo>
                  <a:pt x="83731" y="452126"/>
                </a:lnTo>
                <a:lnTo>
                  <a:pt x="117218" y="524690"/>
                </a:lnTo>
                <a:lnTo>
                  <a:pt x="150711" y="591674"/>
                </a:lnTo>
                <a:lnTo>
                  <a:pt x="189784" y="658659"/>
                </a:lnTo>
                <a:lnTo>
                  <a:pt x="234442" y="720057"/>
                </a:lnTo>
                <a:lnTo>
                  <a:pt x="279095" y="781455"/>
                </a:lnTo>
                <a:lnTo>
                  <a:pt x="329334" y="842854"/>
                </a:lnTo>
                <a:lnTo>
                  <a:pt x="385153" y="893092"/>
                </a:lnTo>
                <a:lnTo>
                  <a:pt x="440973" y="943330"/>
                </a:lnTo>
                <a:lnTo>
                  <a:pt x="502372" y="993563"/>
                </a:lnTo>
                <a:lnTo>
                  <a:pt x="569357" y="1038221"/>
                </a:lnTo>
                <a:lnTo>
                  <a:pt x="630757" y="1077293"/>
                </a:lnTo>
                <a:lnTo>
                  <a:pt x="703322" y="1110785"/>
                </a:lnTo>
                <a:lnTo>
                  <a:pt x="770307" y="1138691"/>
                </a:lnTo>
                <a:lnTo>
                  <a:pt x="842867" y="1166603"/>
                </a:lnTo>
                <a:lnTo>
                  <a:pt x="921018" y="1188929"/>
                </a:lnTo>
                <a:lnTo>
                  <a:pt x="993584" y="1205675"/>
                </a:lnTo>
                <a:lnTo>
                  <a:pt x="1071730" y="1216836"/>
                </a:lnTo>
                <a:lnTo>
                  <a:pt x="1144295" y="1222422"/>
                </a:lnTo>
                <a:lnTo>
                  <a:pt x="1222441" y="1228002"/>
                </a:lnTo>
                <a:lnTo>
                  <a:pt x="1228021" y="1228002"/>
                </a:lnTo>
              </a:path>
            </a:pathLst>
          </a:custGeom>
          <a:ln w="113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02959" y="2128819"/>
            <a:ext cx="1228090" cy="1223010"/>
          </a:xfrm>
          <a:custGeom>
            <a:avLst/>
            <a:gdLst/>
            <a:ahLst/>
            <a:cxnLst/>
            <a:rect l="l" t="t" r="r" b="b"/>
            <a:pathLst>
              <a:path w="1228090" h="1223010">
                <a:moveTo>
                  <a:pt x="1228021" y="0"/>
                </a:moveTo>
                <a:lnTo>
                  <a:pt x="1222441" y="0"/>
                </a:lnTo>
                <a:lnTo>
                  <a:pt x="1144295" y="5585"/>
                </a:lnTo>
                <a:lnTo>
                  <a:pt x="1071730" y="11165"/>
                </a:lnTo>
                <a:lnTo>
                  <a:pt x="993584" y="22326"/>
                </a:lnTo>
                <a:lnTo>
                  <a:pt x="921018" y="39072"/>
                </a:lnTo>
                <a:lnTo>
                  <a:pt x="842867" y="61404"/>
                </a:lnTo>
                <a:lnTo>
                  <a:pt x="770307" y="89310"/>
                </a:lnTo>
                <a:lnTo>
                  <a:pt x="703322" y="117216"/>
                </a:lnTo>
                <a:lnTo>
                  <a:pt x="630757" y="150708"/>
                </a:lnTo>
                <a:lnTo>
                  <a:pt x="569357" y="189781"/>
                </a:lnTo>
                <a:lnTo>
                  <a:pt x="502372" y="234439"/>
                </a:lnTo>
                <a:lnTo>
                  <a:pt x="440973" y="284671"/>
                </a:lnTo>
                <a:lnTo>
                  <a:pt x="385153" y="334909"/>
                </a:lnTo>
                <a:lnTo>
                  <a:pt x="329334" y="385147"/>
                </a:lnTo>
                <a:lnTo>
                  <a:pt x="279095" y="446546"/>
                </a:lnTo>
                <a:lnTo>
                  <a:pt x="234442" y="507944"/>
                </a:lnTo>
                <a:lnTo>
                  <a:pt x="189784" y="569348"/>
                </a:lnTo>
                <a:lnTo>
                  <a:pt x="150711" y="636332"/>
                </a:lnTo>
                <a:lnTo>
                  <a:pt x="117218" y="703311"/>
                </a:lnTo>
                <a:lnTo>
                  <a:pt x="83731" y="775875"/>
                </a:lnTo>
                <a:lnTo>
                  <a:pt x="61399" y="848440"/>
                </a:lnTo>
                <a:lnTo>
                  <a:pt x="39072" y="921004"/>
                </a:lnTo>
                <a:lnTo>
                  <a:pt x="22326" y="993568"/>
                </a:lnTo>
                <a:lnTo>
                  <a:pt x="11166" y="1071713"/>
                </a:lnTo>
                <a:lnTo>
                  <a:pt x="0" y="1149857"/>
                </a:lnTo>
                <a:lnTo>
                  <a:pt x="0" y="1222422"/>
                </a:lnTo>
              </a:path>
            </a:pathLst>
          </a:custGeom>
          <a:ln w="113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984918" y="4503603"/>
            <a:ext cx="82550" cy="571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35"/>
              </a:lnSpc>
            </a:pPr>
            <a:r>
              <a:rPr sz="450" dirty="0">
                <a:latin typeface="Arial"/>
                <a:cs typeface="Arial"/>
              </a:rPr>
              <a:t>1</a:t>
            </a:r>
            <a:endParaRPr sz="4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164836" y="3351241"/>
            <a:ext cx="1066165" cy="614045"/>
          </a:xfrm>
          <a:custGeom>
            <a:avLst/>
            <a:gdLst/>
            <a:ahLst/>
            <a:cxnLst/>
            <a:rect l="l" t="t" r="r" b="b"/>
            <a:pathLst>
              <a:path w="1066165" h="614045">
                <a:moveTo>
                  <a:pt x="1066144" y="0"/>
                </a:moveTo>
                <a:lnTo>
                  <a:pt x="0" y="614001"/>
                </a:lnTo>
              </a:path>
            </a:pathLst>
          </a:custGeom>
          <a:ln w="565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16969" y="3351241"/>
            <a:ext cx="614045" cy="1061085"/>
          </a:xfrm>
          <a:custGeom>
            <a:avLst/>
            <a:gdLst/>
            <a:ahLst/>
            <a:cxnLst/>
            <a:rect l="l" t="t" r="r" b="b"/>
            <a:pathLst>
              <a:path w="614045" h="1061085">
                <a:moveTo>
                  <a:pt x="614010" y="0"/>
                </a:moveTo>
                <a:lnTo>
                  <a:pt x="0" y="1060547"/>
                </a:lnTo>
              </a:path>
            </a:pathLst>
          </a:custGeom>
          <a:ln w="565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25400" y="2128819"/>
            <a:ext cx="0" cy="2450465"/>
          </a:xfrm>
          <a:custGeom>
            <a:avLst/>
            <a:gdLst/>
            <a:ahLst/>
            <a:cxnLst/>
            <a:rect l="l" t="t" r="r" b="b"/>
            <a:pathLst>
              <a:path h="2450465">
                <a:moveTo>
                  <a:pt x="0" y="0"/>
                </a:moveTo>
                <a:lnTo>
                  <a:pt x="0" y="2450424"/>
                </a:lnTo>
              </a:path>
            </a:pathLst>
          </a:custGeom>
          <a:ln w="113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16969" y="2296274"/>
            <a:ext cx="614045" cy="1061085"/>
          </a:xfrm>
          <a:custGeom>
            <a:avLst/>
            <a:gdLst/>
            <a:ahLst/>
            <a:cxnLst/>
            <a:rect l="l" t="t" r="r" b="b"/>
            <a:pathLst>
              <a:path w="614045" h="1061085">
                <a:moveTo>
                  <a:pt x="0" y="0"/>
                </a:moveTo>
                <a:lnTo>
                  <a:pt x="614010" y="1060547"/>
                </a:lnTo>
              </a:path>
            </a:pathLst>
          </a:custGeom>
          <a:ln w="565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64836" y="2742820"/>
            <a:ext cx="1066165" cy="614045"/>
          </a:xfrm>
          <a:custGeom>
            <a:avLst/>
            <a:gdLst/>
            <a:ahLst/>
            <a:cxnLst/>
            <a:rect l="l" t="t" r="r" b="b"/>
            <a:pathLst>
              <a:path w="1066165" h="614045">
                <a:moveTo>
                  <a:pt x="0" y="0"/>
                </a:moveTo>
                <a:lnTo>
                  <a:pt x="1066144" y="614001"/>
                </a:lnTo>
              </a:path>
            </a:pathLst>
          </a:custGeom>
          <a:ln w="565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02959" y="3351241"/>
            <a:ext cx="1228090" cy="0"/>
          </a:xfrm>
          <a:custGeom>
            <a:avLst/>
            <a:gdLst/>
            <a:ahLst/>
            <a:cxnLst/>
            <a:rect l="l" t="t" r="r" b="b"/>
            <a:pathLst>
              <a:path w="1228090">
                <a:moveTo>
                  <a:pt x="0" y="0"/>
                </a:moveTo>
                <a:lnTo>
                  <a:pt x="1228021" y="0"/>
                </a:lnTo>
              </a:path>
            </a:pathLst>
          </a:custGeom>
          <a:ln w="565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59728" y="3524276"/>
            <a:ext cx="965835" cy="569595"/>
          </a:xfrm>
          <a:custGeom>
            <a:avLst/>
            <a:gdLst/>
            <a:ahLst/>
            <a:cxnLst/>
            <a:rect l="l" t="t" r="r" b="b"/>
            <a:pathLst>
              <a:path w="965834" h="569595">
                <a:moveTo>
                  <a:pt x="519118" y="0"/>
                </a:moveTo>
                <a:lnTo>
                  <a:pt x="502372" y="5585"/>
                </a:lnTo>
                <a:lnTo>
                  <a:pt x="485626" y="16746"/>
                </a:lnTo>
                <a:lnTo>
                  <a:pt x="468879" y="27911"/>
                </a:lnTo>
                <a:lnTo>
                  <a:pt x="452133" y="44658"/>
                </a:lnTo>
                <a:lnTo>
                  <a:pt x="435387" y="55818"/>
                </a:lnTo>
                <a:lnTo>
                  <a:pt x="418640" y="66984"/>
                </a:lnTo>
                <a:lnTo>
                  <a:pt x="396314" y="83730"/>
                </a:lnTo>
                <a:lnTo>
                  <a:pt x="373987" y="100476"/>
                </a:lnTo>
                <a:lnTo>
                  <a:pt x="357241" y="111636"/>
                </a:lnTo>
                <a:lnTo>
                  <a:pt x="334914" y="128382"/>
                </a:lnTo>
                <a:lnTo>
                  <a:pt x="312588" y="150708"/>
                </a:lnTo>
                <a:lnTo>
                  <a:pt x="290261" y="167454"/>
                </a:lnTo>
                <a:lnTo>
                  <a:pt x="267929" y="184200"/>
                </a:lnTo>
                <a:lnTo>
                  <a:pt x="245603" y="206527"/>
                </a:lnTo>
                <a:lnTo>
                  <a:pt x="223276" y="223273"/>
                </a:lnTo>
                <a:lnTo>
                  <a:pt x="200950" y="245604"/>
                </a:lnTo>
                <a:lnTo>
                  <a:pt x="178617" y="267931"/>
                </a:lnTo>
                <a:lnTo>
                  <a:pt x="161871" y="284677"/>
                </a:lnTo>
                <a:lnTo>
                  <a:pt x="139550" y="307003"/>
                </a:lnTo>
                <a:lnTo>
                  <a:pt x="117218" y="329329"/>
                </a:lnTo>
                <a:lnTo>
                  <a:pt x="100472" y="351655"/>
                </a:lnTo>
                <a:lnTo>
                  <a:pt x="83725" y="368401"/>
                </a:lnTo>
                <a:lnTo>
                  <a:pt x="66985" y="390727"/>
                </a:lnTo>
                <a:lnTo>
                  <a:pt x="50238" y="413059"/>
                </a:lnTo>
                <a:lnTo>
                  <a:pt x="39072" y="429800"/>
                </a:lnTo>
                <a:lnTo>
                  <a:pt x="27906" y="452132"/>
                </a:lnTo>
                <a:lnTo>
                  <a:pt x="16746" y="468878"/>
                </a:lnTo>
                <a:lnTo>
                  <a:pt x="11160" y="485624"/>
                </a:lnTo>
                <a:lnTo>
                  <a:pt x="5580" y="502364"/>
                </a:lnTo>
                <a:lnTo>
                  <a:pt x="5580" y="519110"/>
                </a:lnTo>
                <a:lnTo>
                  <a:pt x="0" y="530276"/>
                </a:lnTo>
                <a:lnTo>
                  <a:pt x="5580" y="541436"/>
                </a:lnTo>
                <a:lnTo>
                  <a:pt x="11160" y="552602"/>
                </a:lnTo>
                <a:lnTo>
                  <a:pt x="16746" y="558182"/>
                </a:lnTo>
                <a:lnTo>
                  <a:pt x="27906" y="563768"/>
                </a:lnTo>
                <a:lnTo>
                  <a:pt x="39072" y="569348"/>
                </a:lnTo>
                <a:lnTo>
                  <a:pt x="106058" y="569348"/>
                </a:lnTo>
                <a:lnTo>
                  <a:pt x="122804" y="563768"/>
                </a:lnTo>
                <a:lnTo>
                  <a:pt x="145130" y="552602"/>
                </a:lnTo>
                <a:lnTo>
                  <a:pt x="167457" y="547022"/>
                </a:lnTo>
                <a:lnTo>
                  <a:pt x="195364" y="535856"/>
                </a:lnTo>
                <a:lnTo>
                  <a:pt x="217696" y="530276"/>
                </a:lnTo>
                <a:lnTo>
                  <a:pt x="240022" y="519110"/>
                </a:lnTo>
                <a:lnTo>
                  <a:pt x="267929" y="507944"/>
                </a:lnTo>
                <a:lnTo>
                  <a:pt x="290261" y="491204"/>
                </a:lnTo>
                <a:lnTo>
                  <a:pt x="318168" y="480038"/>
                </a:lnTo>
                <a:lnTo>
                  <a:pt x="340495" y="468878"/>
                </a:lnTo>
                <a:lnTo>
                  <a:pt x="362827" y="452132"/>
                </a:lnTo>
                <a:lnTo>
                  <a:pt x="385153" y="440966"/>
                </a:lnTo>
                <a:lnTo>
                  <a:pt x="407480" y="429800"/>
                </a:lnTo>
                <a:lnTo>
                  <a:pt x="429806" y="413059"/>
                </a:lnTo>
                <a:lnTo>
                  <a:pt x="452133" y="401893"/>
                </a:lnTo>
                <a:lnTo>
                  <a:pt x="468879" y="390727"/>
                </a:lnTo>
                <a:lnTo>
                  <a:pt x="491206" y="373981"/>
                </a:lnTo>
                <a:lnTo>
                  <a:pt x="507952" y="362821"/>
                </a:lnTo>
                <a:lnTo>
                  <a:pt x="524698" y="351655"/>
                </a:lnTo>
                <a:lnTo>
                  <a:pt x="541445" y="340489"/>
                </a:lnTo>
                <a:lnTo>
                  <a:pt x="558191" y="329329"/>
                </a:lnTo>
                <a:lnTo>
                  <a:pt x="574937" y="323749"/>
                </a:lnTo>
                <a:lnTo>
                  <a:pt x="591684" y="312583"/>
                </a:lnTo>
                <a:lnTo>
                  <a:pt x="602844" y="301417"/>
                </a:lnTo>
                <a:lnTo>
                  <a:pt x="614010" y="295837"/>
                </a:lnTo>
                <a:lnTo>
                  <a:pt x="630757" y="284677"/>
                </a:lnTo>
                <a:lnTo>
                  <a:pt x="641917" y="279091"/>
                </a:lnTo>
                <a:lnTo>
                  <a:pt x="653083" y="273511"/>
                </a:lnTo>
                <a:lnTo>
                  <a:pt x="664249" y="262345"/>
                </a:lnTo>
                <a:lnTo>
                  <a:pt x="669829" y="256765"/>
                </a:lnTo>
                <a:lnTo>
                  <a:pt x="680995" y="251185"/>
                </a:lnTo>
                <a:lnTo>
                  <a:pt x="692156" y="245604"/>
                </a:lnTo>
                <a:lnTo>
                  <a:pt x="697742" y="240019"/>
                </a:lnTo>
                <a:lnTo>
                  <a:pt x="708902" y="234439"/>
                </a:lnTo>
                <a:lnTo>
                  <a:pt x="714482" y="234439"/>
                </a:lnTo>
                <a:lnTo>
                  <a:pt x="720068" y="228858"/>
                </a:lnTo>
                <a:lnTo>
                  <a:pt x="731229" y="223273"/>
                </a:lnTo>
                <a:lnTo>
                  <a:pt x="736815" y="223273"/>
                </a:lnTo>
                <a:lnTo>
                  <a:pt x="742395" y="217692"/>
                </a:lnTo>
                <a:lnTo>
                  <a:pt x="747975" y="217692"/>
                </a:lnTo>
                <a:lnTo>
                  <a:pt x="753561" y="212112"/>
                </a:lnTo>
                <a:lnTo>
                  <a:pt x="759141" y="212112"/>
                </a:lnTo>
                <a:lnTo>
                  <a:pt x="764721" y="206527"/>
                </a:lnTo>
                <a:lnTo>
                  <a:pt x="781468" y="206527"/>
                </a:lnTo>
                <a:lnTo>
                  <a:pt x="787048" y="200946"/>
                </a:lnTo>
                <a:lnTo>
                  <a:pt x="820541" y="200946"/>
                </a:lnTo>
                <a:lnTo>
                  <a:pt x="826121" y="206527"/>
                </a:lnTo>
                <a:lnTo>
                  <a:pt x="837287" y="206527"/>
                </a:lnTo>
                <a:lnTo>
                  <a:pt x="842867" y="212112"/>
                </a:lnTo>
                <a:lnTo>
                  <a:pt x="848453" y="212112"/>
                </a:lnTo>
                <a:lnTo>
                  <a:pt x="859613" y="223273"/>
                </a:lnTo>
                <a:lnTo>
                  <a:pt x="865194" y="223273"/>
                </a:lnTo>
                <a:lnTo>
                  <a:pt x="870779" y="228858"/>
                </a:lnTo>
                <a:lnTo>
                  <a:pt x="876360" y="228858"/>
                </a:lnTo>
                <a:lnTo>
                  <a:pt x="887526" y="240019"/>
                </a:lnTo>
                <a:lnTo>
                  <a:pt x="898686" y="240019"/>
                </a:lnTo>
                <a:lnTo>
                  <a:pt x="909852" y="251185"/>
                </a:lnTo>
                <a:lnTo>
                  <a:pt x="921018" y="251185"/>
                </a:lnTo>
                <a:lnTo>
                  <a:pt x="926599" y="256765"/>
                </a:lnTo>
                <a:lnTo>
                  <a:pt x="943345" y="256765"/>
                </a:lnTo>
                <a:lnTo>
                  <a:pt x="948925" y="262345"/>
                </a:lnTo>
                <a:lnTo>
                  <a:pt x="965671" y="262345"/>
                </a:lnTo>
              </a:path>
            </a:pathLst>
          </a:custGeom>
          <a:ln w="2263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27186" y="2826551"/>
            <a:ext cx="480059" cy="697865"/>
          </a:xfrm>
          <a:custGeom>
            <a:avLst/>
            <a:gdLst/>
            <a:ahLst/>
            <a:cxnLst/>
            <a:rect l="l" t="t" r="r" b="b"/>
            <a:pathLst>
              <a:path w="480059" h="697864">
                <a:moveTo>
                  <a:pt x="262349" y="0"/>
                </a:moveTo>
                <a:lnTo>
                  <a:pt x="279095" y="27906"/>
                </a:lnTo>
                <a:lnTo>
                  <a:pt x="301422" y="55818"/>
                </a:lnTo>
                <a:lnTo>
                  <a:pt x="318168" y="78144"/>
                </a:lnTo>
                <a:lnTo>
                  <a:pt x="334914" y="100470"/>
                </a:lnTo>
                <a:lnTo>
                  <a:pt x="351661" y="122796"/>
                </a:lnTo>
                <a:lnTo>
                  <a:pt x="362827" y="145128"/>
                </a:lnTo>
                <a:lnTo>
                  <a:pt x="379568" y="161874"/>
                </a:lnTo>
                <a:lnTo>
                  <a:pt x="390734" y="178615"/>
                </a:lnTo>
                <a:lnTo>
                  <a:pt x="401894" y="195361"/>
                </a:lnTo>
                <a:lnTo>
                  <a:pt x="413060" y="212107"/>
                </a:lnTo>
                <a:lnTo>
                  <a:pt x="424226" y="223273"/>
                </a:lnTo>
                <a:lnTo>
                  <a:pt x="435387" y="240019"/>
                </a:lnTo>
                <a:lnTo>
                  <a:pt x="440973" y="251179"/>
                </a:lnTo>
                <a:lnTo>
                  <a:pt x="452133" y="262345"/>
                </a:lnTo>
                <a:lnTo>
                  <a:pt x="457713" y="267925"/>
                </a:lnTo>
                <a:lnTo>
                  <a:pt x="463299" y="279091"/>
                </a:lnTo>
                <a:lnTo>
                  <a:pt x="468879" y="284671"/>
                </a:lnTo>
                <a:lnTo>
                  <a:pt x="468879" y="295837"/>
                </a:lnTo>
                <a:lnTo>
                  <a:pt x="474460" y="301417"/>
                </a:lnTo>
                <a:lnTo>
                  <a:pt x="480045" y="306997"/>
                </a:lnTo>
                <a:lnTo>
                  <a:pt x="480045" y="329329"/>
                </a:lnTo>
                <a:lnTo>
                  <a:pt x="474460" y="334909"/>
                </a:lnTo>
                <a:lnTo>
                  <a:pt x="468879" y="340489"/>
                </a:lnTo>
                <a:lnTo>
                  <a:pt x="463299" y="340489"/>
                </a:lnTo>
                <a:lnTo>
                  <a:pt x="457713" y="346069"/>
                </a:lnTo>
                <a:lnTo>
                  <a:pt x="396314" y="346069"/>
                </a:lnTo>
                <a:lnTo>
                  <a:pt x="385153" y="340489"/>
                </a:lnTo>
                <a:lnTo>
                  <a:pt x="228856" y="340489"/>
                </a:lnTo>
                <a:lnTo>
                  <a:pt x="217696" y="346069"/>
                </a:lnTo>
                <a:lnTo>
                  <a:pt x="189784" y="346069"/>
                </a:lnTo>
                <a:lnTo>
                  <a:pt x="178623" y="351655"/>
                </a:lnTo>
                <a:lnTo>
                  <a:pt x="150711" y="351655"/>
                </a:lnTo>
                <a:lnTo>
                  <a:pt x="139550" y="357235"/>
                </a:lnTo>
                <a:lnTo>
                  <a:pt x="128384" y="357235"/>
                </a:lnTo>
                <a:lnTo>
                  <a:pt x="117218" y="362815"/>
                </a:lnTo>
                <a:lnTo>
                  <a:pt x="106058" y="368401"/>
                </a:lnTo>
                <a:lnTo>
                  <a:pt x="89311" y="368401"/>
                </a:lnTo>
                <a:lnTo>
                  <a:pt x="78145" y="373981"/>
                </a:lnTo>
                <a:lnTo>
                  <a:pt x="66979" y="379562"/>
                </a:lnTo>
                <a:lnTo>
                  <a:pt x="61399" y="385147"/>
                </a:lnTo>
                <a:lnTo>
                  <a:pt x="50238" y="390727"/>
                </a:lnTo>
                <a:lnTo>
                  <a:pt x="39072" y="396308"/>
                </a:lnTo>
                <a:lnTo>
                  <a:pt x="27906" y="396308"/>
                </a:lnTo>
                <a:lnTo>
                  <a:pt x="22326" y="401888"/>
                </a:lnTo>
                <a:lnTo>
                  <a:pt x="16746" y="413054"/>
                </a:lnTo>
                <a:lnTo>
                  <a:pt x="11160" y="418634"/>
                </a:lnTo>
                <a:lnTo>
                  <a:pt x="5580" y="424214"/>
                </a:lnTo>
                <a:lnTo>
                  <a:pt x="0" y="429800"/>
                </a:lnTo>
                <a:lnTo>
                  <a:pt x="0" y="446546"/>
                </a:lnTo>
                <a:lnTo>
                  <a:pt x="5580" y="452126"/>
                </a:lnTo>
                <a:lnTo>
                  <a:pt x="11160" y="457706"/>
                </a:lnTo>
                <a:lnTo>
                  <a:pt x="22326" y="468872"/>
                </a:lnTo>
                <a:lnTo>
                  <a:pt x="33492" y="474452"/>
                </a:lnTo>
                <a:lnTo>
                  <a:pt x="50238" y="480038"/>
                </a:lnTo>
                <a:lnTo>
                  <a:pt x="66979" y="491198"/>
                </a:lnTo>
                <a:lnTo>
                  <a:pt x="83725" y="496778"/>
                </a:lnTo>
                <a:lnTo>
                  <a:pt x="100472" y="502364"/>
                </a:lnTo>
                <a:lnTo>
                  <a:pt x="122804" y="507944"/>
                </a:lnTo>
                <a:lnTo>
                  <a:pt x="145130" y="513524"/>
                </a:lnTo>
                <a:lnTo>
                  <a:pt x="167457" y="524690"/>
                </a:lnTo>
                <a:lnTo>
                  <a:pt x="189784" y="524690"/>
                </a:lnTo>
                <a:lnTo>
                  <a:pt x="212110" y="530270"/>
                </a:lnTo>
                <a:lnTo>
                  <a:pt x="234437" y="535856"/>
                </a:lnTo>
                <a:lnTo>
                  <a:pt x="256769" y="541436"/>
                </a:lnTo>
                <a:lnTo>
                  <a:pt x="279095" y="547016"/>
                </a:lnTo>
                <a:lnTo>
                  <a:pt x="301422" y="547016"/>
                </a:lnTo>
                <a:lnTo>
                  <a:pt x="318168" y="552602"/>
                </a:lnTo>
                <a:lnTo>
                  <a:pt x="334914" y="558182"/>
                </a:lnTo>
                <a:lnTo>
                  <a:pt x="351661" y="558182"/>
                </a:lnTo>
                <a:lnTo>
                  <a:pt x="368407" y="563762"/>
                </a:lnTo>
                <a:lnTo>
                  <a:pt x="396314" y="563762"/>
                </a:lnTo>
                <a:lnTo>
                  <a:pt x="407480" y="569343"/>
                </a:lnTo>
                <a:lnTo>
                  <a:pt x="418640" y="569343"/>
                </a:lnTo>
                <a:lnTo>
                  <a:pt x="424226" y="574928"/>
                </a:lnTo>
                <a:lnTo>
                  <a:pt x="440973" y="574928"/>
                </a:lnTo>
                <a:lnTo>
                  <a:pt x="446553" y="580508"/>
                </a:lnTo>
                <a:lnTo>
                  <a:pt x="452133" y="580508"/>
                </a:lnTo>
                <a:lnTo>
                  <a:pt x="463299" y="591669"/>
                </a:lnTo>
                <a:lnTo>
                  <a:pt x="468879" y="591669"/>
                </a:lnTo>
                <a:lnTo>
                  <a:pt x="468879" y="602835"/>
                </a:lnTo>
                <a:lnTo>
                  <a:pt x="463299" y="608415"/>
                </a:lnTo>
                <a:lnTo>
                  <a:pt x="457713" y="614001"/>
                </a:lnTo>
                <a:lnTo>
                  <a:pt x="452133" y="619581"/>
                </a:lnTo>
                <a:lnTo>
                  <a:pt x="446553" y="625161"/>
                </a:lnTo>
                <a:lnTo>
                  <a:pt x="440973" y="630747"/>
                </a:lnTo>
                <a:lnTo>
                  <a:pt x="435387" y="636327"/>
                </a:lnTo>
                <a:lnTo>
                  <a:pt x="429806" y="641907"/>
                </a:lnTo>
                <a:lnTo>
                  <a:pt x="418640" y="647487"/>
                </a:lnTo>
                <a:lnTo>
                  <a:pt x="407480" y="653073"/>
                </a:lnTo>
                <a:lnTo>
                  <a:pt x="401894" y="658653"/>
                </a:lnTo>
                <a:lnTo>
                  <a:pt x="390734" y="669819"/>
                </a:lnTo>
                <a:lnTo>
                  <a:pt x="373987" y="675399"/>
                </a:lnTo>
                <a:lnTo>
                  <a:pt x="362827" y="686565"/>
                </a:lnTo>
                <a:lnTo>
                  <a:pt x="351661" y="697725"/>
                </a:lnTo>
              </a:path>
            </a:pathLst>
          </a:custGeom>
          <a:ln w="2263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71839" y="2380004"/>
            <a:ext cx="759460" cy="541655"/>
          </a:xfrm>
          <a:custGeom>
            <a:avLst/>
            <a:gdLst/>
            <a:ahLst/>
            <a:cxnLst/>
            <a:rect l="l" t="t" r="r" b="b"/>
            <a:pathLst>
              <a:path w="759459" h="541655">
                <a:moveTo>
                  <a:pt x="759141" y="541436"/>
                </a:moveTo>
                <a:lnTo>
                  <a:pt x="708908" y="541436"/>
                </a:lnTo>
                <a:lnTo>
                  <a:pt x="703322" y="535856"/>
                </a:lnTo>
                <a:lnTo>
                  <a:pt x="686576" y="535856"/>
                </a:lnTo>
                <a:lnTo>
                  <a:pt x="680995" y="530270"/>
                </a:lnTo>
                <a:lnTo>
                  <a:pt x="669829" y="530270"/>
                </a:lnTo>
                <a:lnTo>
                  <a:pt x="664249" y="524690"/>
                </a:lnTo>
                <a:lnTo>
                  <a:pt x="658669" y="524690"/>
                </a:lnTo>
                <a:lnTo>
                  <a:pt x="653083" y="519110"/>
                </a:lnTo>
                <a:lnTo>
                  <a:pt x="647503" y="519110"/>
                </a:lnTo>
                <a:lnTo>
                  <a:pt x="636342" y="507944"/>
                </a:lnTo>
                <a:lnTo>
                  <a:pt x="630757" y="507944"/>
                </a:lnTo>
                <a:lnTo>
                  <a:pt x="625176" y="502364"/>
                </a:lnTo>
                <a:lnTo>
                  <a:pt x="619596" y="502364"/>
                </a:lnTo>
                <a:lnTo>
                  <a:pt x="614010" y="496778"/>
                </a:lnTo>
                <a:lnTo>
                  <a:pt x="608430" y="491198"/>
                </a:lnTo>
                <a:lnTo>
                  <a:pt x="602850" y="485618"/>
                </a:lnTo>
                <a:lnTo>
                  <a:pt x="591684" y="480032"/>
                </a:lnTo>
                <a:lnTo>
                  <a:pt x="586103" y="480032"/>
                </a:lnTo>
                <a:lnTo>
                  <a:pt x="580518" y="474452"/>
                </a:lnTo>
                <a:lnTo>
                  <a:pt x="574937" y="468872"/>
                </a:lnTo>
                <a:lnTo>
                  <a:pt x="569357" y="457706"/>
                </a:lnTo>
                <a:lnTo>
                  <a:pt x="558197" y="452126"/>
                </a:lnTo>
                <a:lnTo>
                  <a:pt x="552611" y="446546"/>
                </a:lnTo>
                <a:lnTo>
                  <a:pt x="541450" y="435380"/>
                </a:lnTo>
                <a:lnTo>
                  <a:pt x="535865" y="429800"/>
                </a:lnTo>
                <a:lnTo>
                  <a:pt x="524704" y="418634"/>
                </a:lnTo>
                <a:lnTo>
                  <a:pt x="513538" y="413054"/>
                </a:lnTo>
                <a:lnTo>
                  <a:pt x="502372" y="401888"/>
                </a:lnTo>
                <a:lnTo>
                  <a:pt x="496792" y="390727"/>
                </a:lnTo>
                <a:lnTo>
                  <a:pt x="485631" y="379562"/>
                </a:lnTo>
                <a:lnTo>
                  <a:pt x="468885" y="368401"/>
                </a:lnTo>
                <a:lnTo>
                  <a:pt x="457719" y="357235"/>
                </a:lnTo>
                <a:lnTo>
                  <a:pt x="446553" y="340489"/>
                </a:lnTo>
                <a:lnTo>
                  <a:pt x="429806" y="329323"/>
                </a:lnTo>
                <a:lnTo>
                  <a:pt x="418646" y="312577"/>
                </a:lnTo>
                <a:lnTo>
                  <a:pt x="401900" y="295837"/>
                </a:lnTo>
                <a:lnTo>
                  <a:pt x="385153" y="279091"/>
                </a:lnTo>
                <a:lnTo>
                  <a:pt x="368407" y="262345"/>
                </a:lnTo>
                <a:lnTo>
                  <a:pt x="351661" y="245599"/>
                </a:lnTo>
                <a:lnTo>
                  <a:pt x="329334" y="228853"/>
                </a:lnTo>
                <a:lnTo>
                  <a:pt x="312588" y="206527"/>
                </a:lnTo>
                <a:lnTo>
                  <a:pt x="290261" y="184200"/>
                </a:lnTo>
                <a:lnTo>
                  <a:pt x="267935" y="167454"/>
                </a:lnTo>
                <a:lnTo>
                  <a:pt x="245608" y="145128"/>
                </a:lnTo>
                <a:lnTo>
                  <a:pt x="223276" y="128382"/>
                </a:lnTo>
                <a:lnTo>
                  <a:pt x="200950" y="106050"/>
                </a:lnTo>
                <a:lnTo>
                  <a:pt x="178623" y="83724"/>
                </a:lnTo>
                <a:lnTo>
                  <a:pt x="156297" y="66978"/>
                </a:lnTo>
                <a:lnTo>
                  <a:pt x="128384" y="50232"/>
                </a:lnTo>
                <a:lnTo>
                  <a:pt x="106058" y="33486"/>
                </a:lnTo>
                <a:lnTo>
                  <a:pt x="83731" y="22326"/>
                </a:lnTo>
                <a:lnTo>
                  <a:pt x="66985" y="11160"/>
                </a:lnTo>
                <a:lnTo>
                  <a:pt x="50238" y="0"/>
                </a:lnTo>
                <a:lnTo>
                  <a:pt x="16746" y="0"/>
                </a:lnTo>
                <a:lnTo>
                  <a:pt x="11166" y="5580"/>
                </a:lnTo>
                <a:lnTo>
                  <a:pt x="0" y="11160"/>
                </a:lnTo>
                <a:lnTo>
                  <a:pt x="0" y="44652"/>
                </a:lnTo>
                <a:lnTo>
                  <a:pt x="5585" y="66978"/>
                </a:lnTo>
                <a:lnTo>
                  <a:pt x="11166" y="89304"/>
                </a:lnTo>
                <a:lnTo>
                  <a:pt x="22326" y="117216"/>
                </a:lnTo>
                <a:lnTo>
                  <a:pt x="39072" y="150708"/>
                </a:lnTo>
                <a:lnTo>
                  <a:pt x="50238" y="178615"/>
                </a:lnTo>
                <a:lnTo>
                  <a:pt x="72565" y="212107"/>
                </a:lnTo>
                <a:lnTo>
                  <a:pt x="89311" y="251179"/>
                </a:lnTo>
                <a:lnTo>
                  <a:pt x="111638" y="284671"/>
                </a:lnTo>
                <a:lnTo>
                  <a:pt x="128384" y="318163"/>
                </a:lnTo>
                <a:lnTo>
                  <a:pt x="150716" y="351655"/>
                </a:lnTo>
                <a:lnTo>
                  <a:pt x="173043" y="385147"/>
                </a:lnTo>
                <a:lnTo>
                  <a:pt x="195369" y="413054"/>
                </a:lnTo>
                <a:lnTo>
                  <a:pt x="217696" y="446546"/>
                </a:lnTo>
              </a:path>
            </a:pathLst>
          </a:custGeom>
          <a:ln w="2263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36334" y="4925254"/>
            <a:ext cx="1116965" cy="1268095"/>
          </a:xfrm>
          <a:custGeom>
            <a:avLst/>
            <a:gdLst/>
            <a:ahLst/>
            <a:cxnLst/>
            <a:rect l="l" t="t" r="r" b="b"/>
            <a:pathLst>
              <a:path w="1116965" h="1268095">
                <a:moveTo>
                  <a:pt x="1116780" y="0"/>
                </a:moveTo>
                <a:lnTo>
                  <a:pt x="1035344" y="11629"/>
                </a:lnTo>
                <a:lnTo>
                  <a:pt x="959734" y="29080"/>
                </a:lnTo>
                <a:lnTo>
                  <a:pt x="884118" y="52346"/>
                </a:lnTo>
                <a:lnTo>
                  <a:pt x="808502" y="75618"/>
                </a:lnTo>
                <a:lnTo>
                  <a:pt x="732886" y="110514"/>
                </a:lnTo>
                <a:lnTo>
                  <a:pt x="663085" y="145415"/>
                </a:lnTo>
                <a:lnTo>
                  <a:pt x="593284" y="186132"/>
                </a:lnTo>
                <a:lnTo>
                  <a:pt x="529304" y="232670"/>
                </a:lnTo>
                <a:lnTo>
                  <a:pt x="465324" y="279201"/>
                </a:lnTo>
                <a:lnTo>
                  <a:pt x="401343" y="331554"/>
                </a:lnTo>
                <a:lnTo>
                  <a:pt x="348993" y="389721"/>
                </a:lnTo>
                <a:lnTo>
                  <a:pt x="296642" y="447889"/>
                </a:lnTo>
                <a:lnTo>
                  <a:pt x="244297" y="511871"/>
                </a:lnTo>
                <a:lnTo>
                  <a:pt x="197761" y="581675"/>
                </a:lnTo>
                <a:lnTo>
                  <a:pt x="157046" y="645657"/>
                </a:lnTo>
                <a:lnTo>
                  <a:pt x="122145" y="721276"/>
                </a:lnTo>
                <a:lnTo>
                  <a:pt x="93066" y="791079"/>
                </a:lnTo>
                <a:lnTo>
                  <a:pt x="63980" y="866692"/>
                </a:lnTo>
                <a:lnTo>
                  <a:pt x="40715" y="948131"/>
                </a:lnTo>
                <a:lnTo>
                  <a:pt x="23265" y="1023749"/>
                </a:lnTo>
                <a:lnTo>
                  <a:pt x="11635" y="1105183"/>
                </a:lnTo>
                <a:lnTo>
                  <a:pt x="5814" y="1180801"/>
                </a:lnTo>
                <a:lnTo>
                  <a:pt x="0" y="1262234"/>
                </a:lnTo>
                <a:lnTo>
                  <a:pt x="415" y="126805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15976" y="4913618"/>
            <a:ext cx="1274445" cy="1280160"/>
          </a:xfrm>
          <a:custGeom>
            <a:avLst/>
            <a:gdLst/>
            <a:ahLst/>
            <a:cxnLst/>
            <a:rect l="l" t="t" r="r" b="b"/>
            <a:pathLst>
              <a:path w="1274445" h="1280160">
                <a:moveTo>
                  <a:pt x="1273411" y="1279687"/>
                </a:moveTo>
                <a:lnTo>
                  <a:pt x="1268006" y="1192437"/>
                </a:lnTo>
                <a:lnTo>
                  <a:pt x="1262191" y="1116819"/>
                </a:lnTo>
                <a:lnTo>
                  <a:pt x="1250561" y="1035385"/>
                </a:lnTo>
                <a:lnTo>
                  <a:pt x="1233111" y="959767"/>
                </a:lnTo>
                <a:lnTo>
                  <a:pt x="1209840" y="878328"/>
                </a:lnTo>
                <a:lnTo>
                  <a:pt x="1180760" y="802715"/>
                </a:lnTo>
                <a:lnTo>
                  <a:pt x="1151681" y="732912"/>
                </a:lnTo>
                <a:lnTo>
                  <a:pt x="1116780" y="657293"/>
                </a:lnTo>
                <a:lnTo>
                  <a:pt x="1076065" y="593311"/>
                </a:lnTo>
                <a:lnTo>
                  <a:pt x="1029529" y="523507"/>
                </a:lnTo>
                <a:lnTo>
                  <a:pt x="977184" y="459525"/>
                </a:lnTo>
                <a:lnTo>
                  <a:pt x="924833" y="401357"/>
                </a:lnTo>
                <a:lnTo>
                  <a:pt x="872482" y="343190"/>
                </a:lnTo>
                <a:lnTo>
                  <a:pt x="808502" y="290837"/>
                </a:lnTo>
                <a:lnTo>
                  <a:pt x="744522" y="244306"/>
                </a:lnTo>
                <a:lnTo>
                  <a:pt x="680536" y="197768"/>
                </a:lnTo>
                <a:lnTo>
                  <a:pt x="610735" y="157051"/>
                </a:lnTo>
                <a:lnTo>
                  <a:pt x="540940" y="122150"/>
                </a:lnTo>
                <a:lnTo>
                  <a:pt x="465324" y="87254"/>
                </a:lnTo>
                <a:lnTo>
                  <a:pt x="389708" y="63982"/>
                </a:lnTo>
                <a:lnTo>
                  <a:pt x="314092" y="40716"/>
                </a:lnTo>
                <a:lnTo>
                  <a:pt x="238476" y="23265"/>
                </a:lnTo>
                <a:lnTo>
                  <a:pt x="157046" y="11635"/>
                </a:lnTo>
                <a:lnTo>
                  <a:pt x="7561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53114" y="4913618"/>
            <a:ext cx="163195" cy="12065"/>
          </a:xfrm>
          <a:custGeom>
            <a:avLst/>
            <a:gdLst/>
            <a:ahLst/>
            <a:cxnLst/>
            <a:rect l="l" t="t" r="r" b="b"/>
            <a:pathLst>
              <a:path w="163195" h="12064">
                <a:moveTo>
                  <a:pt x="162861" y="0"/>
                </a:moveTo>
                <a:lnTo>
                  <a:pt x="81430" y="0"/>
                </a:lnTo>
                <a:lnTo>
                  <a:pt x="0" y="116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60048" y="5931553"/>
            <a:ext cx="256540" cy="262255"/>
          </a:xfrm>
          <a:custGeom>
            <a:avLst/>
            <a:gdLst/>
            <a:ahLst/>
            <a:cxnLst/>
            <a:rect l="l" t="t" r="r" b="b"/>
            <a:pathLst>
              <a:path w="256540" h="262254">
                <a:moveTo>
                  <a:pt x="255927" y="0"/>
                </a:moveTo>
                <a:lnTo>
                  <a:pt x="238476" y="0"/>
                </a:lnTo>
                <a:lnTo>
                  <a:pt x="221026" y="5814"/>
                </a:lnTo>
                <a:lnTo>
                  <a:pt x="203576" y="5814"/>
                </a:lnTo>
                <a:lnTo>
                  <a:pt x="191946" y="11629"/>
                </a:lnTo>
                <a:lnTo>
                  <a:pt x="174496" y="11629"/>
                </a:lnTo>
                <a:lnTo>
                  <a:pt x="157046" y="17450"/>
                </a:lnTo>
                <a:lnTo>
                  <a:pt x="145410" y="23265"/>
                </a:lnTo>
                <a:lnTo>
                  <a:pt x="127966" y="34901"/>
                </a:lnTo>
                <a:lnTo>
                  <a:pt x="116331" y="40716"/>
                </a:lnTo>
                <a:lnTo>
                  <a:pt x="104695" y="52352"/>
                </a:lnTo>
                <a:lnTo>
                  <a:pt x="93066" y="58167"/>
                </a:lnTo>
                <a:lnTo>
                  <a:pt x="75615" y="69797"/>
                </a:lnTo>
                <a:lnTo>
                  <a:pt x="69795" y="81433"/>
                </a:lnTo>
                <a:lnTo>
                  <a:pt x="58165" y="93063"/>
                </a:lnTo>
                <a:lnTo>
                  <a:pt x="46530" y="104699"/>
                </a:lnTo>
                <a:lnTo>
                  <a:pt x="34900" y="122150"/>
                </a:lnTo>
                <a:lnTo>
                  <a:pt x="29079" y="133785"/>
                </a:lnTo>
                <a:lnTo>
                  <a:pt x="23265" y="145415"/>
                </a:lnTo>
                <a:lnTo>
                  <a:pt x="17450" y="162866"/>
                </a:lnTo>
                <a:lnTo>
                  <a:pt x="11629" y="180317"/>
                </a:lnTo>
                <a:lnTo>
                  <a:pt x="5814" y="191953"/>
                </a:lnTo>
                <a:lnTo>
                  <a:pt x="0" y="209404"/>
                </a:lnTo>
                <a:lnTo>
                  <a:pt x="0" y="261750"/>
                </a:lnTo>
              </a:path>
            </a:pathLst>
          </a:custGeom>
          <a:ln w="589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15976" y="5931553"/>
            <a:ext cx="250190" cy="262255"/>
          </a:xfrm>
          <a:custGeom>
            <a:avLst/>
            <a:gdLst/>
            <a:ahLst/>
            <a:cxnLst/>
            <a:rect l="l" t="t" r="r" b="b"/>
            <a:pathLst>
              <a:path w="250190" h="262254">
                <a:moveTo>
                  <a:pt x="250112" y="261750"/>
                </a:moveTo>
                <a:lnTo>
                  <a:pt x="250112" y="209404"/>
                </a:lnTo>
                <a:lnTo>
                  <a:pt x="244297" y="191953"/>
                </a:lnTo>
                <a:lnTo>
                  <a:pt x="238476" y="180317"/>
                </a:lnTo>
                <a:lnTo>
                  <a:pt x="232662" y="162866"/>
                </a:lnTo>
                <a:lnTo>
                  <a:pt x="226847" y="145415"/>
                </a:lnTo>
                <a:lnTo>
                  <a:pt x="221026" y="133785"/>
                </a:lnTo>
                <a:lnTo>
                  <a:pt x="215211" y="122150"/>
                </a:lnTo>
                <a:lnTo>
                  <a:pt x="203576" y="104699"/>
                </a:lnTo>
                <a:lnTo>
                  <a:pt x="191946" y="93063"/>
                </a:lnTo>
                <a:lnTo>
                  <a:pt x="180311" y="81433"/>
                </a:lnTo>
                <a:lnTo>
                  <a:pt x="174496" y="69797"/>
                </a:lnTo>
                <a:lnTo>
                  <a:pt x="157046" y="58167"/>
                </a:lnTo>
                <a:lnTo>
                  <a:pt x="145410" y="52352"/>
                </a:lnTo>
                <a:lnTo>
                  <a:pt x="133781" y="40716"/>
                </a:lnTo>
                <a:lnTo>
                  <a:pt x="122145" y="34901"/>
                </a:lnTo>
                <a:lnTo>
                  <a:pt x="104701" y="23265"/>
                </a:lnTo>
                <a:lnTo>
                  <a:pt x="93066" y="17450"/>
                </a:lnTo>
                <a:lnTo>
                  <a:pt x="75615" y="11629"/>
                </a:lnTo>
                <a:lnTo>
                  <a:pt x="58165" y="11629"/>
                </a:lnTo>
                <a:lnTo>
                  <a:pt x="46530" y="5814"/>
                </a:lnTo>
                <a:lnTo>
                  <a:pt x="29085" y="5814"/>
                </a:lnTo>
                <a:lnTo>
                  <a:pt x="11635" y="0"/>
                </a:lnTo>
                <a:lnTo>
                  <a:pt x="0" y="0"/>
                </a:lnTo>
              </a:path>
            </a:pathLst>
          </a:custGeom>
          <a:ln w="589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481202" y="6069282"/>
            <a:ext cx="95250" cy="965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sz="450" dirty="0">
                <a:latin typeface="Arial"/>
                <a:cs typeface="Arial"/>
              </a:rPr>
              <a:t>0.2</a:t>
            </a:r>
            <a:endParaRPr sz="45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204121" y="5675611"/>
            <a:ext cx="512445" cy="518159"/>
          </a:xfrm>
          <a:custGeom>
            <a:avLst/>
            <a:gdLst/>
            <a:ahLst/>
            <a:cxnLst/>
            <a:rect l="l" t="t" r="r" b="b"/>
            <a:pathLst>
              <a:path w="512445" h="518160">
                <a:moveTo>
                  <a:pt x="511854" y="0"/>
                </a:moveTo>
                <a:lnTo>
                  <a:pt x="476953" y="5820"/>
                </a:lnTo>
                <a:lnTo>
                  <a:pt x="447873" y="5820"/>
                </a:lnTo>
                <a:lnTo>
                  <a:pt x="412973" y="11635"/>
                </a:lnTo>
                <a:lnTo>
                  <a:pt x="383893" y="17450"/>
                </a:lnTo>
                <a:lnTo>
                  <a:pt x="348993" y="29086"/>
                </a:lnTo>
                <a:lnTo>
                  <a:pt x="319907" y="40722"/>
                </a:lnTo>
                <a:lnTo>
                  <a:pt x="290827" y="52352"/>
                </a:lnTo>
                <a:lnTo>
                  <a:pt x="261741" y="63988"/>
                </a:lnTo>
                <a:lnTo>
                  <a:pt x="238476" y="81439"/>
                </a:lnTo>
                <a:lnTo>
                  <a:pt x="209397" y="98884"/>
                </a:lnTo>
                <a:lnTo>
                  <a:pt x="186126" y="122155"/>
                </a:lnTo>
                <a:lnTo>
                  <a:pt x="157046" y="139606"/>
                </a:lnTo>
                <a:lnTo>
                  <a:pt x="139596" y="162872"/>
                </a:lnTo>
                <a:lnTo>
                  <a:pt x="116331" y="186138"/>
                </a:lnTo>
                <a:lnTo>
                  <a:pt x="98880" y="215225"/>
                </a:lnTo>
                <a:lnTo>
                  <a:pt x="75609" y="238491"/>
                </a:lnTo>
                <a:lnTo>
                  <a:pt x="63980" y="267571"/>
                </a:lnTo>
                <a:lnTo>
                  <a:pt x="46530" y="296658"/>
                </a:lnTo>
                <a:lnTo>
                  <a:pt x="34894" y="325739"/>
                </a:lnTo>
                <a:lnTo>
                  <a:pt x="23265" y="354826"/>
                </a:lnTo>
                <a:lnTo>
                  <a:pt x="17450" y="383906"/>
                </a:lnTo>
                <a:lnTo>
                  <a:pt x="5814" y="418808"/>
                </a:lnTo>
                <a:lnTo>
                  <a:pt x="5814" y="447895"/>
                </a:lnTo>
                <a:lnTo>
                  <a:pt x="0" y="482791"/>
                </a:lnTo>
                <a:lnTo>
                  <a:pt x="0" y="517692"/>
                </a:lnTo>
              </a:path>
            </a:pathLst>
          </a:custGeom>
          <a:ln w="589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15976" y="5675611"/>
            <a:ext cx="506095" cy="518159"/>
          </a:xfrm>
          <a:custGeom>
            <a:avLst/>
            <a:gdLst/>
            <a:ahLst/>
            <a:cxnLst/>
            <a:rect l="l" t="t" r="r" b="b"/>
            <a:pathLst>
              <a:path w="506095" h="518160">
                <a:moveTo>
                  <a:pt x="506039" y="517692"/>
                </a:moveTo>
                <a:lnTo>
                  <a:pt x="506039" y="482791"/>
                </a:lnTo>
                <a:lnTo>
                  <a:pt x="500224" y="447895"/>
                </a:lnTo>
                <a:lnTo>
                  <a:pt x="500224" y="418808"/>
                </a:lnTo>
                <a:lnTo>
                  <a:pt x="488589" y="383906"/>
                </a:lnTo>
                <a:lnTo>
                  <a:pt x="482774" y="354826"/>
                </a:lnTo>
                <a:lnTo>
                  <a:pt x="471139" y="325739"/>
                </a:lnTo>
                <a:lnTo>
                  <a:pt x="459509" y="296658"/>
                </a:lnTo>
                <a:lnTo>
                  <a:pt x="442059" y="267571"/>
                </a:lnTo>
                <a:lnTo>
                  <a:pt x="430423" y="238491"/>
                </a:lnTo>
                <a:lnTo>
                  <a:pt x="407158" y="215225"/>
                </a:lnTo>
                <a:lnTo>
                  <a:pt x="389708" y="186138"/>
                </a:lnTo>
                <a:lnTo>
                  <a:pt x="366443" y="162872"/>
                </a:lnTo>
                <a:lnTo>
                  <a:pt x="348993" y="139606"/>
                </a:lnTo>
                <a:lnTo>
                  <a:pt x="319913" y="122155"/>
                </a:lnTo>
                <a:lnTo>
                  <a:pt x="296642" y="98884"/>
                </a:lnTo>
                <a:lnTo>
                  <a:pt x="267562" y="81439"/>
                </a:lnTo>
                <a:lnTo>
                  <a:pt x="244297" y="63988"/>
                </a:lnTo>
                <a:lnTo>
                  <a:pt x="215211" y="52352"/>
                </a:lnTo>
                <a:lnTo>
                  <a:pt x="186132" y="40722"/>
                </a:lnTo>
                <a:lnTo>
                  <a:pt x="157046" y="29086"/>
                </a:lnTo>
                <a:lnTo>
                  <a:pt x="122145" y="17450"/>
                </a:lnTo>
                <a:lnTo>
                  <a:pt x="93066" y="11635"/>
                </a:lnTo>
                <a:lnTo>
                  <a:pt x="58165" y="5820"/>
                </a:lnTo>
                <a:lnTo>
                  <a:pt x="29085" y="5820"/>
                </a:lnTo>
                <a:lnTo>
                  <a:pt x="0" y="0"/>
                </a:lnTo>
              </a:path>
            </a:pathLst>
          </a:custGeom>
          <a:ln w="589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231090" y="6034380"/>
            <a:ext cx="95250" cy="965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sz="450" dirty="0">
                <a:latin typeface="Arial"/>
                <a:cs typeface="Arial"/>
              </a:rPr>
              <a:t>0.4</a:t>
            </a:r>
            <a:endParaRPr sz="45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948188" y="5425490"/>
            <a:ext cx="768350" cy="768350"/>
          </a:xfrm>
          <a:custGeom>
            <a:avLst/>
            <a:gdLst/>
            <a:ahLst/>
            <a:cxnLst/>
            <a:rect l="l" t="t" r="r" b="b"/>
            <a:pathLst>
              <a:path w="768350" h="768350">
                <a:moveTo>
                  <a:pt x="767787" y="0"/>
                </a:moveTo>
                <a:lnTo>
                  <a:pt x="715436" y="0"/>
                </a:lnTo>
                <a:lnTo>
                  <a:pt x="668906" y="5820"/>
                </a:lnTo>
                <a:lnTo>
                  <a:pt x="622376" y="11635"/>
                </a:lnTo>
                <a:lnTo>
                  <a:pt x="575840" y="23271"/>
                </a:lnTo>
                <a:lnTo>
                  <a:pt x="529310" y="34901"/>
                </a:lnTo>
                <a:lnTo>
                  <a:pt x="482774" y="52352"/>
                </a:lnTo>
                <a:lnTo>
                  <a:pt x="442059" y="69803"/>
                </a:lnTo>
                <a:lnTo>
                  <a:pt x="395529" y="93069"/>
                </a:lnTo>
                <a:lnTo>
                  <a:pt x="354813" y="116340"/>
                </a:lnTo>
                <a:lnTo>
                  <a:pt x="314098" y="145421"/>
                </a:lnTo>
                <a:lnTo>
                  <a:pt x="279198" y="174502"/>
                </a:lnTo>
                <a:lnTo>
                  <a:pt x="238482" y="203589"/>
                </a:lnTo>
                <a:lnTo>
                  <a:pt x="209397" y="238491"/>
                </a:lnTo>
                <a:lnTo>
                  <a:pt x="174496" y="273392"/>
                </a:lnTo>
                <a:lnTo>
                  <a:pt x="145416" y="314109"/>
                </a:lnTo>
                <a:lnTo>
                  <a:pt x="116331" y="354826"/>
                </a:lnTo>
                <a:lnTo>
                  <a:pt x="93066" y="395542"/>
                </a:lnTo>
                <a:lnTo>
                  <a:pt x="75615" y="436259"/>
                </a:lnTo>
                <a:lnTo>
                  <a:pt x="52350" y="482797"/>
                </a:lnTo>
                <a:lnTo>
                  <a:pt x="34900" y="523513"/>
                </a:lnTo>
                <a:lnTo>
                  <a:pt x="23270" y="570045"/>
                </a:lnTo>
                <a:lnTo>
                  <a:pt x="11635" y="616577"/>
                </a:lnTo>
                <a:lnTo>
                  <a:pt x="5820" y="668929"/>
                </a:lnTo>
                <a:lnTo>
                  <a:pt x="0" y="715467"/>
                </a:lnTo>
                <a:lnTo>
                  <a:pt x="0" y="767813"/>
                </a:lnTo>
              </a:path>
            </a:pathLst>
          </a:custGeom>
          <a:ln w="589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15976" y="5425490"/>
            <a:ext cx="762000" cy="768350"/>
          </a:xfrm>
          <a:custGeom>
            <a:avLst/>
            <a:gdLst/>
            <a:ahLst/>
            <a:cxnLst/>
            <a:rect l="l" t="t" r="r" b="b"/>
            <a:pathLst>
              <a:path w="762000" h="768350">
                <a:moveTo>
                  <a:pt x="761972" y="767813"/>
                </a:moveTo>
                <a:lnTo>
                  <a:pt x="761972" y="715467"/>
                </a:lnTo>
                <a:lnTo>
                  <a:pt x="756151" y="668929"/>
                </a:lnTo>
                <a:lnTo>
                  <a:pt x="750337" y="616577"/>
                </a:lnTo>
                <a:lnTo>
                  <a:pt x="738701" y="570045"/>
                </a:lnTo>
                <a:lnTo>
                  <a:pt x="727072" y="523513"/>
                </a:lnTo>
                <a:lnTo>
                  <a:pt x="709621" y="482797"/>
                </a:lnTo>
                <a:lnTo>
                  <a:pt x="686356" y="436259"/>
                </a:lnTo>
                <a:lnTo>
                  <a:pt x="668906" y="395542"/>
                </a:lnTo>
                <a:lnTo>
                  <a:pt x="645635" y="354826"/>
                </a:lnTo>
                <a:lnTo>
                  <a:pt x="616555" y="314109"/>
                </a:lnTo>
                <a:lnTo>
                  <a:pt x="587470" y="273392"/>
                </a:lnTo>
                <a:lnTo>
                  <a:pt x="552575" y="238491"/>
                </a:lnTo>
                <a:lnTo>
                  <a:pt x="523489" y="203589"/>
                </a:lnTo>
                <a:lnTo>
                  <a:pt x="482774" y="174502"/>
                </a:lnTo>
                <a:lnTo>
                  <a:pt x="447873" y="145421"/>
                </a:lnTo>
                <a:lnTo>
                  <a:pt x="407158" y="116340"/>
                </a:lnTo>
                <a:lnTo>
                  <a:pt x="366443" y="93069"/>
                </a:lnTo>
                <a:lnTo>
                  <a:pt x="319913" y="69803"/>
                </a:lnTo>
                <a:lnTo>
                  <a:pt x="279198" y="52352"/>
                </a:lnTo>
                <a:lnTo>
                  <a:pt x="232662" y="34901"/>
                </a:lnTo>
                <a:lnTo>
                  <a:pt x="186132" y="23271"/>
                </a:lnTo>
                <a:lnTo>
                  <a:pt x="139596" y="11635"/>
                </a:lnTo>
                <a:lnTo>
                  <a:pt x="93066" y="5820"/>
                </a:lnTo>
                <a:lnTo>
                  <a:pt x="46530" y="0"/>
                </a:lnTo>
                <a:lnTo>
                  <a:pt x="0" y="0"/>
                </a:lnTo>
              </a:path>
            </a:pathLst>
          </a:custGeom>
          <a:ln w="589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975162" y="5993663"/>
            <a:ext cx="95250" cy="965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sz="450" dirty="0">
                <a:latin typeface="Arial"/>
                <a:cs typeface="Arial"/>
              </a:rPr>
              <a:t>0.6</a:t>
            </a:r>
            <a:endParaRPr sz="45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692261" y="5169554"/>
            <a:ext cx="1024255" cy="1024255"/>
          </a:xfrm>
          <a:custGeom>
            <a:avLst/>
            <a:gdLst/>
            <a:ahLst/>
            <a:cxnLst/>
            <a:rect l="l" t="t" r="r" b="b"/>
            <a:pathLst>
              <a:path w="1024254" h="1024254">
                <a:moveTo>
                  <a:pt x="1023714" y="0"/>
                </a:moveTo>
                <a:lnTo>
                  <a:pt x="953919" y="0"/>
                </a:lnTo>
                <a:lnTo>
                  <a:pt x="895753" y="5820"/>
                </a:lnTo>
                <a:lnTo>
                  <a:pt x="831767" y="17450"/>
                </a:lnTo>
                <a:lnTo>
                  <a:pt x="767787" y="29086"/>
                </a:lnTo>
                <a:lnTo>
                  <a:pt x="703807" y="46537"/>
                </a:lnTo>
                <a:lnTo>
                  <a:pt x="645641" y="69803"/>
                </a:lnTo>
                <a:lnTo>
                  <a:pt x="587470" y="93069"/>
                </a:lnTo>
                <a:lnTo>
                  <a:pt x="529310" y="122155"/>
                </a:lnTo>
                <a:lnTo>
                  <a:pt x="476959" y="157057"/>
                </a:lnTo>
                <a:lnTo>
                  <a:pt x="418794" y="191953"/>
                </a:lnTo>
                <a:lnTo>
                  <a:pt x="372258" y="232670"/>
                </a:lnTo>
                <a:lnTo>
                  <a:pt x="319913" y="273386"/>
                </a:lnTo>
                <a:lnTo>
                  <a:pt x="279198" y="319924"/>
                </a:lnTo>
                <a:lnTo>
                  <a:pt x="232662" y="366456"/>
                </a:lnTo>
                <a:lnTo>
                  <a:pt x="197761" y="418808"/>
                </a:lnTo>
                <a:lnTo>
                  <a:pt x="157046" y="471161"/>
                </a:lnTo>
                <a:lnTo>
                  <a:pt x="127966" y="529328"/>
                </a:lnTo>
                <a:lnTo>
                  <a:pt x="98880" y="581675"/>
                </a:lnTo>
                <a:lnTo>
                  <a:pt x="75615" y="645663"/>
                </a:lnTo>
                <a:lnTo>
                  <a:pt x="52350" y="703831"/>
                </a:lnTo>
                <a:lnTo>
                  <a:pt x="34900" y="761998"/>
                </a:lnTo>
                <a:lnTo>
                  <a:pt x="17450" y="825981"/>
                </a:lnTo>
                <a:lnTo>
                  <a:pt x="11635" y="889963"/>
                </a:lnTo>
                <a:lnTo>
                  <a:pt x="5814" y="953952"/>
                </a:lnTo>
                <a:lnTo>
                  <a:pt x="0" y="1017934"/>
                </a:lnTo>
                <a:lnTo>
                  <a:pt x="0" y="1023749"/>
                </a:lnTo>
              </a:path>
            </a:pathLst>
          </a:custGeom>
          <a:ln w="589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15976" y="5169554"/>
            <a:ext cx="1017905" cy="1024255"/>
          </a:xfrm>
          <a:custGeom>
            <a:avLst/>
            <a:gdLst/>
            <a:ahLst/>
            <a:cxnLst/>
            <a:rect l="l" t="t" r="r" b="b"/>
            <a:pathLst>
              <a:path w="1017904" h="1024254">
                <a:moveTo>
                  <a:pt x="1017899" y="1023749"/>
                </a:moveTo>
                <a:lnTo>
                  <a:pt x="1017899" y="1017934"/>
                </a:lnTo>
                <a:lnTo>
                  <a:pt x="1012079" y="953952"/>
                </a:lnTo>
                <a:lnTo>
                  <a:pt x="1006264" y="889963"/>
                </a:lnTo>
                <a:lnTo>
                  <a:pt x="1000449" y="825981"/>
                </a:lnTo>
                <a:lnTo>
                  <a:pt x="982999" y="761998"/>
                </a:lnTo>
                <a:lnTo>
                  <a:pt x="965548" y="703831"/>
                </a:lnTo>
                <a:lnTo>
                  <a:pt x="942283" y="645663"/>
                </a:lnTo>
                <a:lnTo>
                  <a:pt x="919018" y="581675"/>
                </a:lnTo>
                <a:lnTo>
                  <a:pt x="889933" y="529328"/>
                </a:lnTo>
                <a:lnTo>
                  <a:pt x="860847" y="471161"/>
                </a:lnTo>
                <a:lnTo>
                  <a:pt x="820132" y="418808"/>
                </a:lnTo>
                <a:lnTo>
                  <a:pt x="785231" y="366456"/>
                </a:lnTo>
                <a:lnTo>
                  <a:pt x="738701" y="319924"/>
                </a:lnTo>
                <a:lnTo>
                  <a:pt x="697986" y="273386"/>
                </a:lnTo>
                <a:lnTo>
                  <a:pt x="645635" y="232670"/>
                </a:lnTo>
                <a:lnTo>
                  <a:pt x="599105" y="191953"/>
                </a:lnTo>
                <a:lnTo>
                  <a:pt x="540940" y="157057"/>
                </a:lnTo>
                <a:lnTo>
                  <a:pt x="488589" y="122155"/>
                </a:lnTo>
                <a:lnTo>
                  <a:pt x="430423" y="93069"/>
                </a:lnTo>
                <a:lnTo>
                  <a:pt x="372258" y="69803"/>
                </a:lnTo>
                <a:lnTo>
                  <a:pt x="314092" y="46537"/>
                </a:lnTo>
                <a:lnTo>
                  <a:pt x="250112" y="29086"/>
                </a:lnTo>
                <a:lnTo>
                  <a:pt x="186132" y="17450"/>
                </a:lnTo>
                <a:lnTo>
                  <a:pt x="122145" y="5820"/>
                </a:lnTo>
                <a:lnTo>
                  <a:pt x="63980" y="0"/>
                </a:lnTo>
                <a:lnTo>
                  <a:pt x="0" y="0"/>
                </a:lnTo>
              </a:path>
            </a:pathLst>
          </a:custGeom>
          <a:ln w="589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725050" y="5958762"/>
            <a:ext cx="95250" cy="965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sz="450" dirty="0">
                <a:latin typeface="Arial"/>
                <a:cs typeface="Arial"/>
              </a:rPr>
              <a:t>0.8</a:t>
            </a:r>
            <a:endParaRPr sz="45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436334" y="4913618"/>
            <a:ext cx="1280160" cy="1280160"/>
          </a:xfrm>
          <a:custGeom>
            <a:avLst/>
            <a:gdLst/>
            <a:ahLst/>
            <a:cxnLst/>
            <a:rect l="l" t="t" r="r" b="b"/>
            <a:pathLst>
              <a:path w="1280159" h="1280160">
                <a:moveTo>
                  <a:pt x="1279641" y="0"/>
                </a:moveTo>
                <a:lnTo>
                  <a:pt x="1198211" y="0"/>
                </a:lnTo>
                <a:lnTo>
                  <a:pt x="1116780" y="11635"/>
                </a:lnTo>
                <a:lnTo>
                  <a:pt x="1035344" y="23265"/>
                </a:lnTo>
                <a:lnTo>
                  <a:pt x="959734" y="40716"/>
                </a:lnTo>
                <a:lnTo>
                  <a:pt x="884118" y="63982"/>
                </a:lnTo>
                <a:lnTo>
                  <a:pt x="808502" y="87254"/>
                </a:lnTo>
                <a:lnTo>
                  <a:pt x="732886" y="122150"/>
                </a:lnTo>
                <a:lnTo>
                  <a:pt x="663085" y="157051"/>
                </a:lnTo>
                <a:lnTo>
                  <a:pt x="593284" y="197768"/>
                </a:lnTo>
                <a:lnTo>
                  <a:pt x="529304" y="244306"/>
                </a:lnTo>
                <a:lnTo>
                  <a:pt x="465324" y="290837"/>
                </a:lnTo>
                <a:lnTo>
                  <a:pt x="401343" y="343190"/>
                </a:lnTo>
                <a:lnTo>
                  <a:pt x="348993" y="401357"/>
                </a:lnTo>
                <a:lnTo>
                  <a:pt x="296642" y="459525"/>
                </a:lnTo>
                <a:lnTo>
                  <a:pt x="244297" y="523507"/>
                </a:lnTo>
                <a:lnTo>
                  <a:pt x="197761" y="593311"/>
                </a:lnTo>
                <a:lnTo>
                  <a:pt x="157046" y="657293"/>
                </a:lnTo>
                <a:lnTo>
                  <a:pt x="122145" y="732912"/>
                </a:lnTo>
                <a:lnTo>
                  <a:pt x="93066" y="802715"/>
                </a:lnTo>
                <a:lnTo>
                  <a:pt x="63980" y="878328"/>
                </a:lnTo>
                <a:lnTo>
                  <a:pt x="40715" y="959767"/>
                </a:lnTo>
                <a:lnTo>
                  <a:pt x="23265" y="1035385"/>
                </a:lnTo>
                <a:lnTo>
                  <a:pt x="11635" y="1116819"/>
                </a:lnTo>
                <a:lnTo>
                  <a:pt x="5814" y="1192437"/>
                </a:lnTo>
                <a:lnTo>
                  <a:pt x="0" y="1273870"/>
                </a:lnTo>
                <a:lnTo>
                  <a:pt x="0" y="1279685"/>
                </a:lnTo>
              </a:path>
            </a:pathLst>
          </a:custGeom>
          <a:ln w="11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15976" y="4913618"/>
            <a:ext cx="1274445" cy="1280160"/>
          </a:xfrm>
          <a:custGeom>
            <a:avLst/>
            <a:gdLst/>
            <a:ahLst/>
            <a:cxnLst/>
            <a:rect l="l" t="t" r="r" b="b"/>
            <a:pathLst>
              <a:path w="1274445" h="1280160">
                <a:moveTo>
                  <a:pt x="1273826" y="1279685"/>
                </a:moveTo>
                <a:lnTo>
                  <a:pt x="1273826" y="1273870"/>
                </a:lnTo>
                <a:lnTo>
                  <a:pt x="1268006" y="1192437"/>
                </a:lnTo>
                <a:lnTo>
                  <a:pt x="1262191" y="1116819"/>
                </a:lnTo>
                <a:lnTo>
                  <a:pt x="1250561" y="1035385"/>
                </a:lnTo>
                <a:lnTo>
                  <a:pt x="1233111" y="959767"/>
                </a:lnTo>
                <a:lnTo>
                  <a:pt x="1209840" y="878328"/>
                </a:lnTo>
                <a:lnTo>
                  <a:pt x="1180760" y="802715"/>
                </a:lnTo>
                <a:lnTo>
                  <a:pt x="1151681" y="732912"/>
                </a:lnTo>
                <a:lnTo>
                  <a:pt x="1116780" y="657293"/>
                </a:lnTo>
                <a:lnTo>
                  <a:pt x="1076065" y="593311"/>
                </a:lnTo>
                <a:lnTo>
                  <a:pt x="1029529" y="523507"/>
                </a:lnTo>
                <a:lnTo>
                  <a:pt x="977184" y="459525"/>
                </a:lnTo>
                <a:lnTo>
                  <a:pt x="924833" y="401357"/>
                </a:lnTo>
                <a:lnTo>
                  <a:pt x="872482" y="343190"/>
                </a:lnTo>
                <a:lnTo>
                  <a:pt x="808502" y="290837"/>
                </a:lnTo>
                <a:lnTo>
                  <a:pt x="744522" y="244306"/>
                </a:lnTo>
                <a:lnTo>
                  <a:pt x="680536" y="197768"/>
                </a:lnTo>
                <a:lnTo>
                  <a:pt x="610735" y="157051"/>
                </a:lnTo>
                <a:lnTo>
                  <a:pt x="540940" y="122150"/>
                </a:lnTo>
                <a:lnTo>
                  <a:pt x="465324" y="87254"/>
                </a:lnTo>
                <a:lnTo>
                  <a:pt x="389708" y="63982"/>
                </a:lnTo>
                <a:lnTo>
                  <a:pt x="314092" y="40716"/>
                </a:lnTo>
                <a:lnTo>
                  <a:pt x="238476" y="23265"/>
                </a:lnTo>
                <a:lnTo>
                  <a:pt x="157046" y="11635"/>
                </a:lnTo>
                <a:lnTo>
                  <a:pt x="75615" y="0"/>
                </a:lnTo>
                <a:lnTo>
                  <a:pt x="0" y="0"/>
                </a:lnTo>
              </a:path>
            </a:pathLst>
          </a:custGeom>
          <a:ln w="11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469123" y="5923860"/>
            <a:ext cx="45720" cy="965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sz="450" spc="5" dirty="0">
                <a:latin typeface="Arial"/>
                <a:cs typeface="Arial"/>
              </a:rPr>
              <a:t>1</a:t>
            </a:r>
            <a:endParaRPr sz="45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076155" y="5082306"/>
            <a:ext cx="640080" cy="1111250"/>
          </a:xfrm>
          <a:custGeom>
            <a:avLst/>
            <a:gdLst/>
            <a:ahLst/>
            <a:cxnLst/>
            <a:rect l="l" t="t" r="r" b="b"/>
            <a:pathLst>
              <a:path w="640079" h="1111250">
                <a:moveTo>
                  <a:pt x="639820" y="1110998"/>
                </a:moveTo>
                <a:lnTo>
                  <a:pt x="0" y="0"/>
                </a:lnTo>
              </a:path>
            </a:pathLst>
          </a:custGeom>
          <a:ln w="589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610830" y="5553461"/>
            <a:ext cx="1105535" cy="640080"/>
          </a:xfrm>
          <a:custGeom>
            <a:avLst/>
            <a:gdLst/>
            <a:ahLst/>
            <a:cxnLst/>
            <a:rect l="l" t="t" r="r" b="b"/>
            <a:pathLst>
              <a:path w="1105534" h="640079">
                <a:moveTo>
                  <a:pt x="1105145" y="639842"/>
                </a:moveTo>
                <a:lnTo>
                  <a:pt x="0" y="0"/>
                </a:lnTo>
              </a:path>
            </a:pathLst>
          </a:custGeom>
          <a:ln w="589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36334" y="6187489"/>
            <a:ext cx="2553970" cy="0"/>
          </a:xfrm>
          <a:custGeom>
            <a:avLst/>
            <a:gdLst/>
            <a:ahLst/>
            <a:cxnLst/>
            <a:rect l="l" t="t" r="r" b="b"/>
            <a:pathLst>
              <a:path w="2553970">
                <a:moveTo>
                  <a:pt x="2553468" y="0"/>
                </a:moveTo>
                <a:lnTo>
                  <a:pt x="0" y="0"/>
                </a:lnTo>
              </a:path>
            </a:pathLst>
          </a:custGeom>
          <a:ln w="11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710160" y="5553461"/>
            <a:ext cx="1105535" cy="640080"/>
          </a:xfrm>
          <a:custGeom>
            <a:avLst/>
            <a:gdLst/>
            <a:ahLst/>
            <a:cxnLst/>
            <a:rect l="l" t="t" r="r" b="b"/>
            <a:pathLst>
              <a:path w="1105534" h="640079">
                <a:moveTo>
                  <a:pt x="1105145" y="0"/>
                </a:moveTo>
                <a:lnTo>
                  <a:pt x="0" y="639842"/>
                </a:lnTo>
              </a:path>
            </a:pathLst>
          </a:custGeom>
          <a:ln w="589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10160" y="5082306"/>
            <a:ext cx="640080" cy="1111250"/>
          </a:xfrm>
          <a:custGeom>
            <a:avLst/>
            <a:gdLst/>
            <a:ahLst/>
            <a:cxnLst/>
            <a:rect l="l" t="t" r="r" b="b"/>
            <a:pathLst>
              <a:path w="640079" h="1111250">
                <a:moveTo>
                  <a:pt x="639820" y="0"/>
                </a:moveTo>
                <a:lnTo>
                  <a:pt x="0" y="1110998"/>
                </a:lnTo>
              </a:path>
            </a:pathLst>
          </a:custGeom>
          <a:ln w="589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715976" y="4913618"/>
            <a:ext cx="0" cy="1280160"/>
          </a:xfrm>
          <a:custGeom>
            <a:avLst/>
            <a:gdLst/>
            <a:ahLst/>
            <a:cxnLst/>
            <a:rect l="l" t="t" r="r" b="b"/>
            <a:pathLst>
              <a:path h="1280160">
                <a:moveTo>
                  <a:pt x="0" y="0"/>
                </a:moveTo>
                <a:lnTo>
                  <a:pt x="0" y="1279685"/>
                </a:lnTo>
              </a:path>
            </a:pathLst>
          </a:custGeom>
          <a:ln w="589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744612" y="5349872"/>
            <a:ext cx="983615" cy="838200"/>
          </a:xfrm>
          <a:custGeom>
            <a:avLst/>
            <a:gdLst/>
            <a:ahLst/>
            <a:cxnLst/>
            <a:rect l="l" t="t" r="r" b="b"/>
            <a:pathLst>
              <a:path w="983615" h="838200">
                <a:moveTo>
                  <a:pt x="982999" y="721282"/>
                </a:moveTo>
                <a:lnTo>
                  <a:pt x="971363" y="721282"/>
                </a:lnTo>
                <a:lnTo>
                  <a:pt x="965548" y="715467"/>
                </a:lnTo>
                <a:lnTo>
                  <a:pt x="959728" y="709646"/>
                </a:lnTo>
                <a:lnTo>
                  <a:pt x="959728" y="703831"/>
                </a:lnTo>
                <a:lnTo>
                  <a:pt x="953913" y="698016"/>
                </a:lnTo>
                <a:lnTo>
                  <a:pt x="953913" y="692195"/>
                </a:lnTo>
                <a:lnTo>
                  <a:pt x="942278" y="680565"/>
                </a:lnTo>
                <a:lnTo>
                  <a:pt x="942278" y="674744"/>
                </a:lnTo>
                <a:lnTo>
                  <a:pt x="936463" y="680565"/>
                </a:lnTo>
                <a:lnTo>
                  <a:pt x="930648" y="686380"/>
                </a:lnTo>
                <a:lnTo>
                  <a:pt x="930648" y="732912"/>
                </a:lnTo>
                <a:lnTo>
                  <a:pt x="924833" y="738733"/>
                </a:lnTo>
                <a:lnTo>
                  <a:pt x="919012" y="732912"/>
                </a:lnTo>
                <a:lnTo>
                  <a:pt x="913198" y="727097"/>
                </a:lnTo>
                <a:lnTo>
                  <a:pt x="907383" y="721282"/>
                </a:lnTo>
                <a:lnTo>
                  <a:pt x="901568" y="715467"/>
                </a:lnTo>
                <a:lnTo>
                  <a:pt x="895747" y="709646"/>
                </a:lnTo>
                <a:lnTo>
                  <a:pt x="889933" y="703831"/>
                </a:lnTo>
                <a:lnTo>
                  <a:pt x="884118" y="698016"/>
                </a:lnTo>
                <a:lnTo>
                  <a:pt x="878297" y="692195"/>
                </a:lnTo>
                <a:lnTo>
                  <a:pt x="872482" y="686380"/>
                </a:lnTo>
                <a:lnTo>
                  <a:pt x="866668" y="680565"/>
                </a:lnTo>
                <a:lnTo>
                  <a:pt x="860847" y="674744"/>
                </a:lnTo>
                <a:lnTo>
                  <a:pt x="855032" y="668929"/>
                </a:lnTo>
                <a:lnTo>
                  <a:pt x="849217" y="663114"/>
                </a:lnTo>
                <a:lnTo>
                  <a:pt x="837582" y="657293"/>
                </a:lnTo>
                <a:lnTo>
                  <a:pt x="831767" y="645663"/>
                </a:lnTo>
                <a:lnTo>
                  <a:pt x="825952" y="639848"/>
                </a:lnTo>
                <a:lnTo>
                  <a:pt x="814317" y="628212"/>
                </a:lnTo>
                <a:lnTo>
                  <a:pt x="802681" y="616582"/>
                </a:lnTo>
                <a:lnTo>
                  <a:pt x="791052" y="610762"/>
                </a:lnTo>
                <a:lnTo>
                  <a:pt x="779416" y="593311"/>
                </a:lnTo>
                <a:lnTo>
                  <a:pt x="767781" y="581681"/>
                </a:lnTo>
                <a:lnTo>
                  <a:pt x="750337" y="570045"/>
                </a:lnTo>
                <a:lnTo>
                  <a:pt x="732886" y="552594"/>
                </a:lnTo>
                <a:lnTo>
                  <a:pt x="715436" y="535143"/>
                </a:lnTo>
                <a:lnTo>
                  <a:pt x="697986" y="517692"/>
                </a:lnTo>
                <a:lnTo>
                  <a:pt x="674721" y="500241"/>
                </a:lnTo>
                <a:lnTo>
                  <a:pt x="651456" y="476976"/>
                </a:lnTo>
                <a:lnTo>
                  <a:pt x="622370" y="453710"/>
                </a:lnTo>
                <a:lnTo>
                  <a:pt x="593290" y="424623"/>
                </a:lnTo>
                <a:lnTo>
                  <a:pt x="558390" y="395542"/>
                </a:lnTo>
                <a:lnTo>
                  <a:pt x="517674" y="366461"/>
                </a:lnTo>
                <a:lnTo>
                  <a:pt x="476959" y="331560"/>
                </a:lnTo>
                <a:lnTo>
                  <a:pt x="430423" y="290843"/>
                </a:lnTo>
                <a:lnTo>
                  <a:pt x="383893" y="255941"/>
                </a:lnTo>
                <a:lnTo>
                  <a:pt x="331542" y="209410"/>
                </a:lnTo>
                <a:lnTo>
                  <a:pt x="273377" y="168687"/>
                </a:lnTo>
                <a:lnTo>
                  <a:pt x="221026" y="127970"/>
                </a:lnTo>
                <a:lnTo>
                  <a:pt x="162861" y="87254"/>
                </a:lnTo>
                <a:lnTo>
                  <a:pt x="110516" y="52352"/>
                </a:lnTo>
                <a:lnTo>
                  <a:pt x="63980" y="23271"/>
                </a:lnTo>
                <a:lnTo>
                  <a:pt x="29085" y="5820"/>
                </a:lnTo>
                <a:lnTo>
                  <a:pt x="5814" y="0"/>
                </a:lnTo>
                <a:lnTo>
                  <a:pt x="0" y="11635"/>
                </a:lnTo>
                <a:lnTo>
                  <a:pt x="5814" y="29086"/>
                </a:lnTo>
                <a:lnTo>
                  <a:pt x="29085" y="63988"/>
                </a:lnTo>
                <a:lnTo>
                  <a:pt x="63980" y="104705"/>
                </a:lnTo>
                <a:lnTo>
                  <a:pt x="110516" y="151242"/>
                </a:lnTo>
                <a:lnTo>
                  <a:pt x="157046" y="203589"/>
                </a:lnTo>
                <a:lnTo>
                  <a:pt x="209397" y="255941"/>
                </a:lnTo>
                <a:lnTo>
                  <a:pt x="261747" y="308294"/>
                </a:lnTo>
                <a:lnTo>
                  <a:pt x="314092" y="354826"/>
                </a:lnTo>
                <a:lnTo>
                  <a:pt x="366443" y="401357"/>
                </a:lnTo>
                <a:lnTo>
                  <a:pt x="412973" y="442074"/>
                </a:lnTo>
                <a:lnTo>
                  <a:pt x="453688" y="476976"/>
                </a:lnTo>
                <a:lnTo>
                  <a:pt x="488589" y="511877"/>
                </a:lnTo>
                <a:lnTo>
                  <a:pt x="523489" y="540964"/>
                </a:lnTo>
                <a:lnTo>
                  <a:pt x="558390" y="564230"/>
                </a:lnTo>
                <a:lnTo>
                  <a:pt x="587470" y="587496"/>
                </a:lnTo>
                <a:lnTo>
                  <a:pt x="610735" y="610762"/>
                </a:lnTo>
                <a:lnTo>
                  <a:pt x="634006" y="628212"/>
                </a:lnTo>
                <a:lnTo>
                  <a:pt x="651456" y="645663"/>
                </a:lnTo>
                <a:lnTo>
                  <a:pt x="674721" y="663114"/>
                </a:lnTo>
                <a:lnTo>
                  <a:pt x="686350" y="674744"/>
                </a:lnTo>
                <a:lnTo>
                  <a:pt x="703801" y="686380"/>
                </a:lnTo>
                <a:lnTo>
                  <a:pt x="715436" y="698016"/>
                </a:lnTo>
                <a:lnTo>
                  <a:pt x="727066" y="703831"/>
                </a:lnTo>
                <a:lnTo>
                  <a:pt x="738701" y="715467"/>
                </a:lnTo>
                <a:lnTo>
                  <a:pt x="750337" y="721282"/>
                </a:lnTo>
                <a:lnTo>
                  <a:pt x="761966" y="727097"/>
                </a:lnTo>
                <a:lnTo>
                  <a:pt x="767781" y="732912"/>
                </a:lnTo>
                <a:lnTo>
                  <a:pt x="773602" y="738733"/>
                </a:lnTo>
                <a:lnTo>
                  <a:pt x="779416" y="744547"/>
                </a:lnTo>
                <a:lnTo>
                  <a:pt x="785231" y="750362"/>
                </a:lnTo>
                <a:lnTo>
                  <a:pt x="791052" y="756183"/>
                </a:lnTo>
                <a:lnTo>
                  <a:pt x="796867" y="761998"/>
                </a:lnTo>
                <a:lnTo>
                  <a:pt x="802681" y="761998"/>
                </a:lnTo>
                <a:lnTo>
                  <a:pt x="808502" y="767813"/>
                </a:lnTo>
                <a:lnTo>
                  <a:pt x="814317" y="773634"/>
                </a:lnTo>
                <a:lnTo>
                  <a:pt x="820132" y="779449"/>
                </a:lnTo>
                <a:lnTo>
                  <a:pt x="825952" y="785264"/>
                </a:lnTo>
                <a:lnTo>
                  <a:pt x="831767" y="791085"/>
                </a:lnTo>
                <a:lnTo>
                  <a:pt x="837582" y="796900"/>
                </a:lnTo>
                <a:lnTo>
                  <a:pt x="849217" y="808530"/>
                </a:lnTo>
                <a:lnTo>
                  <a:pt x="849217" y="820166"/>
                </a:lnTo>
                <a:lnTo>
                  <a:pt x="855032" y="825981"/>
                </a:lnTo>
                <a:lnTo>
                  <a:pt x="855032" y="837617"/>
                </a:lnTo>
              </a:path>
            </a:pathLst>
          </a:custGeom>
          <a:ln w="2358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727611" y="5931553"/>
            <a:ext cx="111125" cy="256540"/>
          </a:xfrm>
          <a:custGeom>
            <a:avLst/>
            <a:gdLst/>
            <a:ahLst/>
            <a:cxnLst/>
            <a:rect l="l" t="t" r="r" b="b"/>
            <a:pathLst>
              <a:path w="111125" h="256539">
                <a:moveTo>
                  <a:pt x="98880" y="255935"/>
                </a:moveTo>
                <a:lnTo>
                  <a:pt x="98880" y="238485"/>
                </a:lnTo>
                <a:lnTo>
                  <a:pt x="93066" y="232670"/>
                </a:lnTo>
                <a:lnTo>
                  <a:pt x="93066" y="186132"/>
                </a:lnTo>
                <a:lnTo>
                  <a:pt x="87245" y="180317"/>
                </a:lnTo>
                <a:lnTo>
                  <a:pt x="58165" y="180317"/>
                </a:lnTo>
                <a:lnTo>
                  <a:pt x="52344" y="174502"/>
                </a:lnTo>
                <a:lnTo>
                  <a:pt x="52344" y="162866"/>
                </a:lnTo>
                <a:lnTo>
                  <a:pt x="58165" y="157051"/>
                </a:lnTo>
                <a:lnTo>
                  <a:pt x="58165" y="151230"/>
                </a:lnTo>
                <a:lnTo>
                  <a:pt x="63980" y="145415"/>
                </a:lnTo>
                <a:lnTo>
                  <a:pt x="63980" y="133785"/>
                </a:lnTo>
                <a:lnTo>
                  <a:pt x="69795" y="127965"/>
                </a:lnTo>
                <a:lnTo>
                  <a:pt x="69795" y="122150"/>
                </a:lnTo>
                <a:lnTo>
                  <a:pt x="75615" y="116335"/>
                </a:lnTo>
                <a:lnTo>
                  <a:pt x="81430" y="104699"/>
                </a:lnTo>
                <a:lnTo>
                  <a:pt x="81430" y="98884"/>
                </a:lnTo>
                <a:lnTo>
                  <a:pt x="87245" y="87248"/>
                </a:lnTo>
                <a:lnTo>
                  <a:pt x="93066" y="75612"/>
                </a:lnTo>
                <a:lnTo>
                  <a:pt x="98880" y="63982"/>
                </a:lnTo>
                <a:lnTo>
                  <a:pt x="98880" y="52352"/>
                </a:lnTo>
                <a:lnTo>
                  <a:pt x="104695" y="40716"/>
                </a:lnTo>
                <a:lnTo>
                  <a:pt x="104695" y="29080"/>
                </a:lnTo>
                <a:lnTo>
                  <a:pt x="110510" y="23265"/>
                </a:lnTo>
                <a:lnTo>
                  <a:pt x="110510" y="0"/>
                </a:lnTo>
                <a:lnTo>
                  <a:pt x="104695" y="5814"/>
                </a:lnTo>
                <a:lnTo>
                  <a:pt x="98880" y="11629"/>
                </a:lnTo>
                <a:lnTo>
                  <a:pt x="93066" y="17450"/>
                </a:lnTo>
                <a:lnTo>
                  <a:pt x="87245" y="29080"/>
                </a:lnTo>
                <a:lnTo>
                  <a:pt x="81430" y="34901"/>
                </a:lnTo>
                <a:lnTo>
                  <a:pt x="75615" y="46531"/>
                </a:lnTo>
                <a:lnTo>
                  <a:pt x="69795" y="52352"/>
                </a:lnTo>
                <a:lnTo>
                  <a:pt x="63980" y="63982"/>
                </a:lnTo>
                <a:lnTo>
                  <a:pt x="58165" y="69797"/>
                </a:lnTo>
                <a:lnTo>
                  <a:pt x="52344" y="81433"/>
                </a:lnTo>
                <a:lnTo>
                  <a:pt x="46530" y="87248"/>
                </a:lnTo>
                <a:lnTo>
                  <a:pt x="40715" y="93063"/>
                </a:lnTo>
                <a:lnTo>
                  <a:pt x="40715" y="98884"/>
                </a:lnTo>
                <a:lnTo>
                  <a:pt x="34894" y="104699"/>
                </a:lnTo>
                <a:lnTo>
                  <a:pt x="34894" y="110514"/>
                </a:lnTo>
                <a:lnTo>
                  <a:pt x="23265" y="122150"/>
                </a:lnTo>
                <a:lnTo>
                  <a:pt x="23265" y="127965"/>
                </a:lnTo>
                <a:lnTo>
                  <a:pt x="17450" y="133785"/>
                </a:lnTo>
                <a:lnTo>
                  <a:pt x="5814" y="133785"/>
                </a:lnTo>
                <a:lnTo>
                  <a:pt x="0" y="139600"/>
                </a:lnTo>
              </a:path>
            </a:pathLst>
          </a:custGeom>
          <a:ln w="2358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87137" y="3287674"/>
            <a:ext cx="3092335" cy="15170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238191" y="3328260"/>
            <a:ext cx="2988310" cy="1397000"/>
          </a:xfrm>
          <a:custGeom>
            <a:avLst/>
            <a:gdLst/>
            <a:ahLst/>
            <a:cxnLst/>
            <a:rect l="l" t="t" r="r" b="b"/>
            <a:pathLst>
              <a:path w="2988309" h="1397000">
                <a:moveTo>
                  <a:pt x="0" y="1396888"/>
                </a:moveTo>
                <a:lnTo>
                  <a:pt x="2987817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182984" y="4688377"/>
            <a:ext cx="1587728" cy="1554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238191" y="4725149"/>
            <a:ext cx="1475740" cy="1440180"/>
          </a:xfrm>
          <a:custGeom>
            <a:avLst/>
            <a:gdLst/>
            <a:ahLst/>
            <a:cxnLst/>
            <a:rect l="l" t="t" r="r" b="b"/>
            <a:pathLst>
              <a:path w="1475740" h="1440179">
                <a:moveTo>
                  <a:pt x="0" y="0"/>
                </a:moveTo>
                <a:lnTo>
                  <a:pt x="1475648" y="1440158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057673" y="1772818"/>
            <a:ext cx="3672840" cy="4824730"/>
          </a:xfrm>
          <a:custGeom>
            <a:avLst/>
            <a:gdLst/>
            <a:ahLst/>
            <a:cxnLst/>
            <a:rect l="l" t="t" r="r" b="b"/>
            <a:pathLst>
              <a:path w="3672840" h="4824730">
                <a:moveTo>
                  <a:pt x="0" y="0"/>
                </a:moveTo>
                <a:lnTo>
                  <a:pt x="3672407" y="0"/>
                </a:lnTo>
                <a:lnTo>
                  <a:pt x="3672407" y="4824536"/>
                </a:lnTo>
                <a:lnTo>
                  <a:pt x="0" y="4824536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5113616" y="4313377"/>
            <a:ext cx="165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655092" y="6270331"/>
            <a:ext cx="504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AP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250453" y="3245535"/>
            <a:ext cx="504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AP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209601" y="4775662"/>
            <a:ext cx="1134686" cy="9060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262077" y="4918626"/>
            <a:ext cx="916940" cy="688975"/>
          </a:xfrm>
          <a:custGeom>
            <a:avLst/>
            <a:gdLst/>
            <a:ahLst/>
            <a:cxnLst/>
            <a:rect l="l" t="t" r="r" b="b"/>
            <a:pathLst>
              <a:path w="916940" h="688975">
                <a:moveTo>
                  <a:pt x="0" y="688911"/>
                </a:moveTo>
                <a:lnTo>
                  <a:pt x="916476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077506" y="4903482"/>
            <a:ext cx="121196" cy="1108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6713702" y="4597907"/>
            <a:ext cx="9182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P(x</a:t>
            </a:r>
            <a:r>
              <a:rPr sz="1575" baseline="-21164" dirty="0">
                <a:latin typeface="Arial"/>
                <a:cs typeface="Arial"/>
              </a:rPr>
              <a:t>2</a:t>
            </a:r>
            <a:r>
              <a:rPr sz="1600" dirty="0">
                <a:latin typeface="Arial"/>
                <a:cs typeface="Arial"/>
              </a:rPr>
              <a:t>)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=0.6</a:t>
            </a:r>
            <a:endParaRPr sz="16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007011" y="2741942"/>
            <a:ext cx="10312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P(x</a:t>
            </a:r>
            <a:r>
              <a:rPr sz="1575" baseline="-21164" dirty="0">
                <a:latin typeface="Arial"/>
                <a:cs typeface="Arial"/>
              </a:rPr>
              <a:t>1</a:t>
            </a:r>
            <a:r>
              <a:rPr sz="1600" dirty="0">
                <a:latin typeface="Arial"/>
                <a:cs typeface="Arial"/>
              </a:rPr>
              <a:t>)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=0.45</a:t>
            </a:r>
            <a:endParaRPr sz="160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6388328" y="2863737"/>
            <a:ext cx="1234439" cy="7606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557816" y="3001325"/>
            <a:ext cx="1013460" cy="545465"/>
          </a:xfrm>
          <a:custGeom>
            <a:avLst/>
            <a:gdLst/>
            <a:ahLst/>
            <a:cxnLst/>
            <a:rect l="l" t="t" r="r" b="b"/>
            <a:pathLst>
              <a:path w="1013459" h="545464">
                <a:moveTo>
                  <a:pt x="1013339" y="544908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535623" y="2985325"/>
            <a:ext cx="123291" cy="1057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5197995" y="3529838"/>
            <a:ext cx="170433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P(x) = P(x</a:t>
            </a:r>
            <a:r>
              <a:rPr sz="1575" baseline="-21164" dirty="0">
                <a:latin typeface="Arial"/>
                <a:cs typeface="Arial"/>
              </a:rPr>
              <a:t>1</a:t>
            </a:r>
            <a:r>
              <a:rPr sz="1600" dirty="0">
                <a:latin typeface="Arial"/>
                <a:cs typeface="Arial"/>
              </a:rPr>
              <a:t>) *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P(x</a:t>
            </a:r>
            <a:r>
              <a:rPr sz="1575" baseline="-21164" dirty="0">
                <a:latin typeface="Arial"/>
                <a:cs typeface="Arial"/>
              </a:rPr>
              <a:t>2</a:t>
            </a:r>
            <a:r>
              <a:rPr sz="1600" dirty="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7552105" y="3491349"/>
            <a:ext cx="282632" cy="2535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595946" y="3512400"/>
            <a:ext cx="194650" cy="1653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072441" y="5548745"/>
            <a:ext cx="286788" cy="25353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116891" y="5569800"/>
            <a:ext cx="194650" cy="1653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159908" y="4677308"/>
            <a:ext cx="77258" cy="7725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8536021" y="6370320"/>
            <a:ext cx="2108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490" y="890270"/>
            <a:ext cx="83451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Step 4: search </a:t>
            </a:r>
            <a:r>
              <a:rPr sz="3000" spc="-5" dirty="0"/>
              <a:t>for highest probability</a:t>
            </a:r>
            <a:r>
              <a:rPr sz="3000" spc="-50" dirty="0"/>
              <a:t> </a:t>
            </a:r>
            <a:r>
              <a:rPr sz="3000" spc="-5" dirty="0"/>
              <a:t>position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4444615" y="3517592"/>
            <a:ext cx="174761" cy="2051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490" y="890270"/>
            <a:ext cx="3404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Implementation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58128" y="1700185"/>
            <a:ext cx="8448675" cy="247078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50"/>
              </a:spcBef>
              <a:buClr>
                <a:srgbClr val="0070C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dirty="0">
                <a:latin typeface="Arial"/>
                <a:cs typeface="Arial"/>
              </a:rPr>
              <a:t>AP: </a:t>
            </a:r>
            <a:r>
              <a:rPr sz="2200" spc="-5" dirty="0">
                <a:latin typeface="Arial"/>
                <a:cs typeface="Arial"/>
              </a:rPr>
              <a:t>two WARPs, </a:t>
            </a:r>
            <a:r>
              <a:rPr sz="2200" dirty="0">
                <a:latin typeface="Arial"/>
                <a:cs typeface="Arial"/>
              </a:rPr>
              <a:t>each </a:t>
            </a:r>
            <a:r>
              <a:rPr sz="2200" spc="-5" dirty="0">
                <a:latin typeface="Arial"/>
                <a:cs typeface="Arial"/>
              </a:rPr>
              <a:t>with four </a:t>
            </a:r>
            <a:r>
              <a:rPr sz="2200" dirty="0">
                <a:latin typeface="Arial"/>
                <a:cs typeface="Arial"/>
              </a:rPr>
              <a:t>radio boards (eight</a:t>
            </a:r>
            <a:r>
              <a:rPr sz="2200" spc="-5" dirty="0">
                <a:latin typeface="Arial"/>
                <a:cs typeface="Arial"/>
              </a:rPr>
              <a:t> antennas)</a:t>
            </a:r>
            <a:endParaRPr sz="2200">
              <a:latin typeface="Arial"/>
              <a:cs typeface="Arial"/>
            </a:endParaRPr>
          </a:p>
          <a:p>
            <a:pPr marL="749300" marR="5080" lvl="1" indent="-279400">
              <a:lnSpc>
                <a:spcPts val="1889"/>
              </a:lnSpc>
              <a:spcBef>
                <a:spcPts val="305"/>
              </a:spcBef>
              <a:buClr>
                <a:srgbClr val="0070C0"/>
              </a:buClr>
              <a:buChar char="–"/>
              <a:tabLst>
                <a:tab pos="755015" algn="l"/>
                <a:tab pos="755650" algn="l"/>
              </a:tabLst>
            </a:pPr>
            <a:r>
              <a:rPr sz="1700" spc="-5" dirty="0">
                <a:latin typeface="Arial"/>
                <a:cs typeface="Arial"/>
              </a:rPr>
              <a:t>Custom FPGA </a:t>
            </a:r>
            <a:r>
              <a:rPr sz="1700" dirty="0">
                <a:latin typeface="Arial"/>
                <a:cs typeface="Arial"/>
              </a:rPr>
              <a:t>design using Xilinx </a:t>
            </a:r>
            <a:r>
              <a:rPr sz="1700" spc="-5" dirty="0">
                <a:latin typeface="Arial"/>
                <a:cs typeface="Arial"/>
              </a:rPr>
              <a:t>System Generator for </a:t>
            </a:r>
            <a:r>
              <a:rPr sz="1700" dirty="0">
                <a:latin typeface="Arial"/>
                <a:cs typeface="Arial"/>
              </a:rPr>
              <a:t>packet </a:t>
            </a:r>
            <a:r>
              <a:rPr sz="1700" spc="-5" dirty="0">
                <a:latin typeface="Arial"/>
                <a:cs typeface="Arial"/>
              </a:rPr>
              <a:t>synchronization,  diversity synthesis, </a:t>
            </a:r>
            <a:r>
              <a:rPr sz="1700" dirty="0">
                <a:latin typeface="Arial"/>
                <a:cs typeface="Arial"/>
              </a:rPr>
              <a:t>RF </a:t>
            </a:r>
            <a:r>
              <a:rPr sz="1700" spc="-5" dirty="0">
                <a:latin typeface="Arial"/>
                <a:cs typeface="Arial"/>
              </a:rPr>
              <a:t>oscillator synchronization</a:t>
            </a:r>
            <a:endParaRPr sz="1700">
              <a:latin typeface="Arial"/>
              <a:cs typeface="Arial"/>
            </a:endParaRPr>
          </a:p>
          <a:p>
            <a:pPr marL="815340" lvl="1" indent="-345440">
              <a:lnSpc>
                <a:spcPct val="100000"/>
              </a:lnSpc>
              <a:spcBef>
                <a:spcPts val="150"/>
              </a:spcBef>
              <a:buClr>
                <a:srgbClr val="0070C0"/>
              </a:buClr>
              <a:buChar char="–"/>
              <a:tabLst>
                <a:tab pos="815340" algn="l"/>
                <a:tab pos="815975" algn="l"/>
              </a:tabLst>
            </a:pPr>
            <a:r>
              <a:rPr sz="1700" dirty="0">
                <a:latin typeface="Arial"/>
                <a:cs typeface="Arial"/>
              </a:rPr>
              <a:t>4-16 </a:t>
            </a:r>
            <a:r>
              <a:rPr sz="1700" spc="-5" dirty="0">
                <a:latin typeface="Arial"/>
                <a:cs typeface="Arial"/>
              </a:rPr>
              <a:t>antennas </a:t>
            </a:r>
            <a:r>
              <a:rPr sz="1700" dirty="0">
                <a:latin typeface="Arial"/>
                <a:cs typeface="Arial"/>
              </a:rPr>
              <a:t>placed in a linear </a:t>
            </a:r>
            <a:r>
              <a:rPr sz="1700" spc="-5" dirty="0">
                <a:latin typeface="Arial"/>
                <a:cs typeface="Arial"/>
              </a:rPr>
              <a:t>arrangement, </a:t>
            </a:r>
            <a:r>
              <a:rPr sz="1700" dirty="0">
                <a:latin typeface="Arial"/>
                <a:cs typeface="Arial"/>
              </a:rPr>
              <a:t>spaced at </a:t>
            </a:r>
            <a:r>
              <a:rPr sz="1800" spc="-5" dirty="0">
                <a:latin typeface="Arial"/>
                <a:cs typeface="Arial"/>
              </a:rPr>
              <a:t>λ/2 (6.13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cm)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0070C0"/>
              </a:buClr>
              <a:buFont typeface="Arial"/>
              <a:buChar char="–"/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70C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Arial"/>
                <a:cs typeface="Arial"/>
              </a:rPr>
              <a:t>Clients: </a:t>
            </a:r>
            <a:r>
              <a:rPr sz="2000" dirty="0">
                <a:latin typeface="Arial"/>
                <a:cs typeface="Arial"/>
              </a:rPr>
              <a:t>Soekris boxes equipped </a:t>
            </a:r>
            <a:r>
              <a:rPr sz="2000" spc="-5" dirty="0">
                <a:latin typeface="Arial"/>
                <a:cs typeface="Arial"/>
              </a:rPr>
              <a:t>with 802.11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radios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70C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Arial"/>
                <a:cs typeface="Arial"/>
              </a:rPr>
              <a:t>Backend location </a:t>
            </a:r>
            <a:r>
              <a:rPr sz="2000" b="1" dirty="0">
                <a:latin typeface="Arial"/>
                <a:cs typeface="Arial"/>
              </a:rPr>
              <a:t>server: </a:t>
            </a:r>
            <a:r>
              <a:rPr sz="2000" spc="-5" dirty="0">
                <a:latin typeface="Arial"/>
                <a:cs typeface="Arial"/>
              </a:rPr>
              <a:t>implemented </a:t>
            </a:r>
            <a:r>
              <a:rPr sz="2000" dirty="0">
                <a:latin typeface="Arial"/>
                <a:cs typeface="Arial"/>
              </a:rPr>
              <a:t>in </a:t>
            </a:r>
            <a:r>
              <a:rPr sz="2000" spc="-5" dirty="0">
                <a:latin typeface="Arial"/>
                <a:cs typeface="Arial"/>
              </a:rPr>
              <a:t>Matlab (1,000+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LoC)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20068" y="4437113"/>
            <a:ext cx="3191484" cy="1800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5536" y="4437113"/>
            <a:ext cx="4595995" cy="18160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490" y="890270"/>
            <a:ext cx="7442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Floorplan: client and </a:t>
            </a:r>
            <a:r>
              <a:rPr sz="3600" dirty="0"/>
              <a:t>AP</a:t>
            </a:r>
            <a:r>
              <a:rPr sz="3600" spc="-50" dirty="0"/>
              <a:t> </a:t>
            </a:r>
            <a:r>
              <a:rPr sz="3600" spc="-5" dirty="0"/>
              <a:t>positions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6726110" y="3336493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8" y="0"/>
                </a:moveTo>
                <a:lnTo>
                  <a:pt x="98496" y="7342"/>
                </a:lnTo>
                <a:lnTo>
                  <a:pt x="58962" y="27786"/>
                </a:lnTo>
                <a:lnTo>
                  <a:pt x="27786" y="58962"/>
                </a:lnTo>
                <a:lnTo>
                  <a:pt x="7342" y="98496"/>
                </a:lnTo>
                <a:lnTo>
                  <a:pt x="0" y="144017"/>
                </a:lnTo>
                <a:lnTo>
                  <a:pt x="7342" y="189533"/>
                </a:lnTo>
                <a:lnTo>
                  <a:pt x="27786" y="229063"/>
                </a:lnTo>
                <a:lnTo>
                  <a:pt x="58962" y="260237"/>
                </a:lnTo>
                <a:lnTo>
                  <a:pt x="98496" y="280681"/>
                </a:lnTo>
                <a:lnTo>
                  <a:pt x="144018" y="288023"/>
                </a:lnTo>
                <a:lnTo>
                  <a:pt x="189534" y="280681"/>
                </a:lnTo>
                <a:lnTo>
                  <a:pt x="229068" y="260237"/>
                </a:lnTo>
                <a:lnTo>
                  <a:pt x="260245" y="229063"/>
                </a:lnTo>
                <a:lnTo>
                  <a:pt x="280692" y="189533"/>
                </a:lnTo>
                <a:lnTo>
                  <a:pt x="288035" y="144017"/>
                </a:lnTo>
                <a:lnTo>
                  <a:pt x="280692" y="98496"/>
                </a:lnTo>
                <a:lnTo>
                  <a:pt x="260245" y="58962"/>
                </a:lnTo>
                <a:lnTo>
                  <a:pt x="229068" y="27786"/>
                </a:lnTo>
                <a:lnTo>
                  <a:pt x="189534" y="7342"/>
                </a:lnTo>
                <a:lnTo>
                  <a:pt x="1440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26110" y="3336493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144015"/>
                </a:moveTo>
                <a:lnTo>
                  <a:pt x="7342" y="98495"/>
                </a:lnTo>
                <a:lnTo>
                  <a:pt x="27786" y="58961"/>
                </a:lnTo>
                <a:lnTo>
                  <a:pt x="58962" y="27786"/>
                </a:lnTo>
                <a:lnTo>
                  <a:pt x="98495" y="7342"/>
                </a:lnTo>
                <a:lnTo>
                  <a:pt x="144016" y="0"/>
                </a:lnTo>
                <a:lnTo>
                  <a:pt x="189536" y="7342"/>
                </a:lnTo>
                <a:lnTo>
                  <a:pt x="229070" y="27786"/>
                </a:lnTo>
                <a:lnTo>
                  <a:pt x="260245" y="58961"/>
                </a:lnTo>
                <a:lnTo>
                  <a:pt x="280689" y="98495"/>
                </a:lnTo>
                <a:lnTo>
                  <a:pt x="288031" y="144015"/>
                </a:lnTo>
                <a:lnTo>
                  <a:pt x="280689" y="189536"/>
                </a:lnTo>
                <a:lnTo>
                  <a:pt x="260245" y="229069"/>
                </a:lnTo>
                <a:lnTo>
                  <a:pt x="229070" y="260245"/>
                </a:lnTo>
                <a:lnTo>
                  <a:pt x="189536" y="280689"/>
                </a:lnTo>
                <a:lnTo>
                  <a:pt x="144016" y="288031"/>
                </a:lnTo>
                <a:lnTo>
                  <a:pt x="98495" y="280689"/>
                </a:lnTo>
                <a:lnTo>
                  <a:pt x="58962" y="260245"/>
                </a:lnTo>
                <a:lnTo>
                  <a:pt x="27786" y="229069"/>
                </a:lnTo>
                <a:lnTo>
                  <a:pt x="7342" y="189536"/>
                </a:lnTo>
                <a:lnTo>
                  <a:pt x="0" y="144015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86989" y="3345878"/>
            <a:ext cx="1727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21436" y="4003217"/>
            <a:ext cx="133399" cy="133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308901" y="3282696"/>
            <a:ext cx="4324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AP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08901" y="3976928"/>
            <a:ext cx="805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Client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11597" y="2578582"/>
            <a:ext cx="4456427" cy="3333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05441" y="4862410"/>
            <a:ext cx="427355" cy="157480"/>
          </a:xfrm>
          <a:custGeom>
            <a:avLst/>
            <a:gdLst/>
            <a:ahLst/>
            <a:cxnLst/>
            <a:rect l="l" t="t" r="r" b="b"/>
            <a:pathLst>
              <a:path w="427354" h="157479">
                <a:moveTo>
                  <a:pt x="0" y="0"/>
                </a:moveTo>
                <a:lnTo>
                  <a:pt x="427012" y="0"/>
                </a:lnTo>
                <a:lnTo>
                  <a:pt x="427012" y="157226"/>
                </a:lnTo>
                <a:lnTo>
                  <a:pt x="0" y="1572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67644" y="4862410"/>
            <a:ext cx="427355" cy="157480"/>
          </a:xfrm>
          <a:custGeom>
            <a:avLst/>
            <a:gdLst/>
            <a:ahLst/>
            <a:cxnLst/>
            <a:rect l="l" t="t" r="r" b="b"/>
            <a:pathLst>
              <a:path w="427354" h="157479">
                <a:moveTo>
                  <a:pt x="0" y="0"/>
                </a:moveTo>
                <a:lnTo>
                  <a:pt x="427012" y="0"/>
                </a:lnTo>
                <a:lnTo>
                  <a:pt x="427012" y="157226"/>
                </a:lnTo>
                <a:lnTo>
                  <a:pt x="0" y="1572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45925" y="4117682"/>
            <a:ext cx="427355" cy="157480"/>
          </a:xfrm>
          <a:custGeom>
            <a:avLst/>
            <a:gdLst/>
            <a:ahLst/>
            <a:cxnLst/>
            <a:rect l="l" t="t" r="r" b="b"/>
            <a:pathLst>
              <a:path w="427354" h="157479">
                <a:moveTo>
                  <a:pt x="0" y="0"/>
                </a:moveTo>
                <a:lnTo>
                  <a:pt x="427012" y="0"/>
                </a:lnTo>
                <a:lnTo>
                  <a:pt x="427012" y="157226"/>
                </a:lnTo>
                <a:lnTo>
                  <a:pt x="0" y="1572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21948" y="3457778"/>
            <a:ext cx="427355" cy="157480"/>
          </a:xfrm>
          <a:custGeom>
            <a:avLst/>
            <a:gdLst/>
            <a:ahLst/>
            <a:cxnLst/>
            <a:rect l="l" t="t" r="r" b="b"/>
            <a:pathLst>
              <a:path w="427354" h="157479">
                <a:moveTo>
                  <a:pt x="0" y="0"/>
                </a:moveTo>
                <a:lnTo>
                  <a:pt x="427012" y="0"/>
                </a:lnTo>
                <a:lnTo>
                  <a:pt x="427012" y="157213"/>
                </a:lnTo>
                <a:lnTo>
                  <a:pt x="0" y="15721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98545" y="3466045"/>
            <a:ext cx="427355" cy="157480"/>
          </a:xfrm>
          <a:custGeom>
            <a:avLst/>
            <a:gdLst/>
            <a:ahLst/>
            <a:cxnLst/>
            <a:rect l="l" t="t" r="r" b="b"/>
            <a:pathLst>
              <a:path w="427354" h="157479">
                <a:moveTo>
                  <a:pt x="0" y="0"/>
                </a:moveTo>
                <a:lnTo>
                  <a:pt x="427024" y="0"/>
                </a:lnTo>
                <a:lnTo>
                  <a:pt x="427024" y="157226"/>
                </a:lnTo>
                <a:lnTo>
                  <a:pt x="0" y="1572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66414" y="2775102"/>
            <a:ext cx="174625" cy="384810"/>
          </a:xfrm>
          <a:custGeom>
            <a:avLst/>
            <a:gdLst/>
            <a:ahLst/>
            <a:cxnLst/>
            <a:rect l="l" t="t" r="r" b="b"/>
            <a:pathLst>
              <a:path w="174625" h="384810">
                <a:moveTo>
                  <a:pt x="174472" y="0"/>
                </a:moveTo>
                <a:lnTo>
                  <a:pt x="174472" y="384784"/>
                </a:lnTo>
                <a:lnTo>
                  <a:pt x="0" y="384784"/>
                </a:lnTo>
                <a:lnTo>
                  <a:pt x="0" y="0"/>
                </a:lnTo>
                <a:lnTo>
                  <a:pt x="174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66094" y="2673743"/>
            <a:ext cx="312420" cy="455295"/>
          </a:xfrm>
          <a:custGeom>
            <a:avLst/>
            <a:gdLst/>
            <a:ahLst/>
            <a:cxnLst/>
            <a:rect l="l" t="t" r="r" b="b"/>
            <a:pathLst>
              <a:path w="312420" h="455294">
                <a:moveTo>
                  <a:pt x="312229" y="0"/>
                </a:moveTo>
                <a:lnTo>
                  <a:pt x="312229" y="455104"/>
                </a:lnTo>
                <a:lnTo>
                  <a:pt x="0" y="455104"/>
                </a:lnTo>
                <a:lnTo>
                  <a:pt x="0" y="0"/>
                </a:lnTo>
                <a:lnTo>
                  <a:pt x="3122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20009" y="4446613"/>
            <a:ext cx="349250" cy="157480"/>
          </a:xfrm>
          <a:custGeom>
            <a:avLst/>
            <a:gdLst/>
            <a:ahLst/>
            <a:cxnLst/>
            <a:rect l="l" t="t" r="r" b="b"/>
            <a:pathLst>
              <a:path w="349250" h="157479">
                <a:moveTo>
                  <a:pt x="0" y="0"/>
                </a:moveTo>
                <a:lnTo>
                  <a:pt x="348957" y="0"/>
                </a:lnTo>
                <a:lnTo>
                  <a:pt x="348957" y="157213"/>
                </a:lnTo>
                <a:lnTo>
                  <a:pt x="0" y="15721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99346" y="4531423"/>
            <a:ext cx="294005" cy="157480"/>
          </a:xfrm>
          <a:custGeom>
            <a:avLst/>
            <a:gdLst/>
            <a:ahLst/>
            <a:cxnLst/>
            <a:rect l="l" t="t" r="r" b="b"/>
            <a:pathLst>
              <a:path w="294004" h="157479">
                <a:moveTo>
                  <a:pt x="0" y="0"/>
                </a:moveTo>
                <a:lnTo>
                  <a:pt x="293865" y="0"/>
                </a:lnTo>
                <a:lnTo>
                  <a:pt x="293865" y="157225"/>
                </a:lnTo>
                <a:lnTo>
                  <a:pt x="0" y="1572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15371" y="5400268"/>
            <a:ext cx="238760" cy="410209"/>
          </a:xfrm>
          <a:custGeom>
            <a:avLst/>
            <a:gdLst/>
            <a:ahLst/>
            <a:cxnLst/>
            <a:rect l="l" t="t" r="r" b="b"/>
            <a:pathLst>
              <a:path w="238760" h="410210">
                <a:moveTo>
                  <a:pt x="0" y="0"/>
                </a:moveTo>
                <a:lnTo>
                  <a:pt x="238759" y="0"/>
                </a:lnTo>
                <a:lnTo>
                  <a:pt x="238759" y="409604"/>
                </a:lnTo>
                <a:lnTo>
                  <a:pt x="0" y="4096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71133" y="5106517"/>
            <a:ext cx="349250" cy="157480"/>
          </a:xfrm>
          <a:custGeom>
            <a:avLst/>
            <a:gdLst/>
            <a:ahLst/>
            <a:cxnLst/>
            <a:rect l="l" t="t" r="r" b="b"/>
            <a:pathLst>
              <a:path w="349250" h="157479">
                <a:moveTo>
                  <a:pt x="0" y="0"/>
                </a:moveTo>
                <a:lnTo>
                  <a:pt x="348957" y="0"/>
                </a:lnTo>
                <a:lnTo>
                  <a:pt x="348957" y="157226"/>
                </a:lnTo>
                <a:lnTo>
                  <a:pt x="0" y="1572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27508" y="3002660"/>
            <a:ext cx="387985" cy="215265"/>
          </a:xfrm>
          <a:custGeom>
            <a:avLst/>
            <a:gdLst/>
            <a:ahLst/>
            <a:cxnLst/>
            <a:rect l="l" t="t" r="r" b="b"/>
            <a:pathLst>
              <a:path w="387985" h="215264">
                <a:moveTo>
                  <a:pt x="0" y="0"/>
                </a:moveTo>
                <a:lnTo>
                  <a:pt x="387984" y="0"/>
                </a:lnTo>
                <a:lnTo>
                  <a:pt x="387984" y="215150"/>
                </a:lnTo>
                <a:lnTo>
                  <a:pt x="0" y="2151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53912" y="2690291"/>
            <a:ext cx="349250" cy="157480"/>
          </a:xfrm>
          <a:custGeom>
            <a:avLst/>
            <a:gdLst/>
            <a:ahLst/>
            <a:cxnLst/>
            <a:rect l="l" t="t" r="r" b="b"/>
            <a:pathLst>
              <a:path w="349250" h="157480">
                <a:moveTo>
                  <a:pt x="0" y="0"/>
                </a:moveTo>
                <a:lnTo>
                  <a:pt x="348957" y="0"/>
                </a:lnTo>
                <a:lnTo>
                  <a:pt x="348957" y="157213"/>
                </a:lnTo>
                <a:lnTo>
                  <a:pt x="0" y="15721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24976" y="4054506"/>
            <a:ext cx="82192" cy="74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20239" y="4491896"/>
            <a:ext cx="82185" cy="74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29089" y="4054506"/>
            <a:ext cx="82194" cy="749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63127" y="4054506"/>
            <a:ext cx="82194" cy="749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83545" y="3777107"/>
            <a:ext cx="174625" cy="99695"/>
          </a:xfrm>
          <a:custGeom>
            <a:avLst/>
            <a:gdLst/>
            <a:ahLst/>
            <a:cxnLst/>
            <a:rect l="l" t="t" r="r" b="b"/>
            <a:pathLst>
              <a:path w="174625" h="99695">
                <a:moveTo>
                  <a:pt x="0" y="0"/>
                </a:moveTo>
                <a:lnTo>
                  <a:pt x="174472" y="0"/>
                </a:lnTo>
                <a:lnTo>
                  <a:pt x="174472" y="99695"/>
                </a:lnTo>
                <a:lnTo>
                  <a:pt x="0" y="996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83542" y="3777111"/>
            <a:ext cx="174625" cy="100330"/>
          </a:xfrm>
          <a:custGeom>
            <a:avLst/>
            <a:gdLst/>
            <a:ahLst/>
            <a:cxnLst/>
            <a:rect l="l" t="t" r="r" b="b"/>
            <a:pathLst>
              <a:path w="174625" h="100329">
                <a:moveTo>
                  <a:pt x="0" y="0"/>
                </a:moveTo>
                <a:lnTo>
                  <a:pt x="174480" y="0"/>
                </a:lnTo>
                <a:lnTo>
                  <a:pt x="174480" y="99702"/>
                </a:lnTo>
                <a:lnTo>
                  <a:pt x="0" y="99702"/>
                </a:lnTo>
                <a:lnTo>
                  <a:pt x="0" y="0"/>
                </a:lnTo>
                <a:close/>
              </a:path>
            </a:pathLst>
          </a:custGeom>
          <a:ln w="254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83542" y="3777111"/>
            <a:ext cx="174625" cy="100330"/>
          </a:xfrm>
          <a:custGeom>
            <a:avLst/>
            <a:gdLst/>
            <a:ahLst/>
            <a:cxnLst/>
            <a:rect l="l" t="t" r="r" b="b"/>
            <a:pathLst>
              <a:path w="174625" h="100329">
                <a:moveTo>
                  <a:pt x="0" y="0"/>
                </a:moveTo>
                <a:lnTo>
                  <a:pt x="174480" y="0"/>
                </a:lnTo>
                <a:lnTo>
                  <a:pt x="174480" y="99702"/>
                </a:lnTo>
                <a:lnTo>
                  <a:pt x="0" y="99702"/>
                </a:lnTo>
                <a:lnTo>
                  <a:pt x="0" y="0"/>
                </a:lnTo>
                <a:close/>
              </a:path>
            </a:pathLst>
          </a:custGeom>
          <a:ln w="127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75572" y="5133885"/>
            <a:ext cx="82194" cy="749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21419" y="5133885"/>
            <a:ext cx="82192" cy="749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21419" y="2690073"/>
            <a:ext cx="82192" cy="749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63127" y="3093461"/>
            <a:ext cx="82194" cy="749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76699" y="5133885"/>
            <a:ext cx="82194" cy="749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07318" y="4054506"/>
            <a:ext cx="82185" cy="749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30845" y="5133885"/>
            <a:ext cx="82194" cy="749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16144" y="4054506"/>
            <a:ext cx="82199" cy="749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24980" y="3537249"/>
            <a:ext cx="207081" cy="18746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065265" y="3523118"/>
            <a:ext cx="117475" cy="2044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8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5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291257" y="4216932"/>
            <a:ext cx="207081" cy="18746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331546" y="4202796"/>
            <a:ext cx="117475" cy="2044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8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5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020236" y="4177045"/>
            <a:ext cx="207081" cy="18746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060518" y="4162905"/>
            <a:ext cx="117475" cy="2044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8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5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374810" y="3833229"/>
            <a:ext cx="207081" cy="18746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415098" y="3819091"/>
            <a:ext cx="117475" cy="2044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8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15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054138" y="4760077"/>
            <a:ext cx="207081" cy="1874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094421" y="4745937"/>
            <a:ext cx="117475" cy="2044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8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15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984421" y="3372738"/>
            <a:ext cx="207086" cy="1874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024710" y="3358602"/>
            <a:ext cx="117475" cy="2044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8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15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467879" y="3002439"/>
            <a:ext cx="82192" cy="7493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67879" y="5323509"/>
            <a:ext cx="82185" cy="74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49058" y="5133885"/>
            <a:ext cx="82194" cy="749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822553" y="5133885"/>
            <a:ext cx="82194" cy="7492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21419" y="4491896"/>
            <a:ext cx="82192" cy="749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75550" y="4491896"/>
            <a:ext cx="82192" cy="7492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133253" y="4491896"/>
            <a:ext cx="82194" cy="749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90947" y="4491896"/>
            <a:ext cx="82194" cy="749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48652" y="4491896"/>
            <a:ext cx="82194" cy="7492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206347" y="4491896"/>
            <a:ext cx="82194" cy="749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185001" y="5133885"/>
            <a:ext cx="82185" cy="7492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944592" y="3750779"/>
            <a:ext cx="174625" cy="99695"/>
          </a:xfrm>
          <a:custGeom>
            <a:avLst/>
            <a:gdLst/>
            <a:ahLst/>
            <a:cxnLst/>
            <a:rect l="l" t="t" r="r" b="b"/>
            <a:pathLst>
              <a:path w="174625" h="99695">
                <a:moveTo>
                  <a:pt x="0" y="0"/>
                </a:moveTo>
                <a:lnTo>
                  <a:pt x="174472" y="0"/>
                </a:lnTo>
                <a:lnTo>
                  <a:pt x="174472" y="99695"/>
                </a:lnTo>
                <a:lnTo>
                  <a:pt x="0" y="996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944586" y="3750781"/>
            <a:ext cx="174625" cy="100330"/>
          </a:xfrm>
          <a:custGeom>
            <a:avLst/>
            <a:gdLst/>
            <a:ahLst/>
            <a:cxnLst/>
            <a:rect l="l" t="t" r="r" b="b"/>
            <a:pathLst>
              <a:path w="174625" h="100329">
                <a:moveTo>
                  <a:pt x="0" y="0"/>
                </a:moveTo>
                <a:lnTo>
                  <a:pt x="174480" y="0"/>
                </a:lnTo>
                <a:lnTo>
                  <a:pt x="174480" y="99702"/>
                </a:lnTo>
                <a:lnTo>
                  <a:pt x="0" y="99702"/>
                </a:lnTo>
                <a:lnTo>
                  <a:pt x="0" y="0"/>
                </a:lnTo>
                <a:close/>
              </a:path>
            </a:pathLst>
          </a:custGeom>
          <a:ln w="254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944586" y="3750781"/>
            <a:ext cx="174625" cy="100330"/>
          </a:xfrm>
          <a:custGeom>
            <a:avLst/>
            <a:gdLst/>
            <a:ahLst/>
            <a:cxnLst/>
            <a:rect l="l" t="t" r="r" b="b"/>
            <a:pathLst>
              <a:path w="174625" h="100329">
                <a:moveTo>
                  <a:pt x="0" y="0"/>
                </a:moveTo>
                <a:lnTo>
                  <a:pt x="174480" y="0"/>
                </a:lnTo>
                <a:lnTo>
                  <a:pt x="174480" y="99702"/>
                </a:lnTo>
                <a:lnTo>
                  <a:pt x="0" y="99702"/>
                </a:lnTo>
                <a:lnTo>
                  <a:pt x="0" y="0"/>
                </a:lnTo>
                <a:close/>
              </a:path>
            </a:pathLst>
          </a:custGeom>
          <a:ln w="127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090314" y="4622634"/>
            <a:ext cx="174625" cy="99695"/>
          </a:xfrm>
          <a:custGeom>
            <a:avLst/>
            <a:gdLst/>
            <a:ahLst/>
            <a:cxnLst/>
            <a:rect l="l" t="t" r="r" b="b"/>
            <a:pathLst>
              <a:path w="174625" h="99695">
                <a:moveTo>
                  <a:pt x="0" y="0"/>
                </a:moveTo>
                <a:lnTo>
                  <a:pt x="174472" y="0"/>
                </a:lnTo>
                <a:lnTo>
                  <a:pt x="174472" y="99695"/>
                </a:lnTo>
                <a:lnTo>
                  <a:pt x="0" y="996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90310" y="4622643"/>
            <a:ext cx="174625" cy="100330"/>
          </a:xfrm>
          <a:custGeom>
            <a:avLst/>
            <a:gdLst/>
            <a:ahLst/>
            <a:cxnLst/>
            <a:rect l="l" t="t" r="r" b="b"/>
            <a:pathLst>
              <a:path w="174625" h="100329">
                <a:moveTo>
                  <a:pt x="0" y="0"/>
                </a:moveTo>
                <a:lnTo>
                  <a:pt x="174480" y="0"/>
                </a:lnTo>
                <a:lnTo>
                  <a:pt x="174480" y="99702"/>
                </a:lnTo>
                <a:lnTo>
                  <a:pt x="0" y="99702"/>
                </a:lnTo>
                <a:lnTo>
                  <a:pt x="0" y="0"/>
                </a:lnTo>
                <a:close/>
              </a:path>
            </a:pathLst>
          </a:custGeom>
          <a:ln w="254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090310" y="4622643"/>
            <a:ext cx="174625" cy="100330"/>
          </a:xfrm>
          <a:custGeom>
            <a:avLst/>
            <a:gdLst/>
            <a:ahLst/>
            <a:cxnLst/>
            <a:rect l="l" t="t" r="r" b="b"/>
            <a:pathLst>
              <a:path w="174625" h="100329">
                <a:moveTo>
                  <a:pt x="0" y="0"/>
                </a:moveTo>
                <a:lnTo>
                  <a:pt x="174480" y="0"/>
                </a:lnTo>
                <a:lnTo>
                  <a:pt x="174480" y="99702"/>
                </a:lnTo>
                <a:lnTo>
                  <a:pt x="0" y="99702"/>
                </a:lnTo>
                <a:lnTo>
                  <a:pt x="0" y="0"/>
                </a:lnTo>
                <a:close/>
              </a:path>
            </a:pathLst>
          </a:custGeom>
          <a:ln w="127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944592" y="4622038"/>
            <a:ext cx="174625" cy="100330"/>
          </a:xfrm>
          <a:custGeom>
            <a:avLst/>
            <a:gdLst/>
            <a:ahLst/>
            <a:cxnLst/>
            <a:rect l="l" t="t" r="r" b="b"/>
            <a:pathLst>
              <a:path w="174625" h="100329">
                <a:moveTo>
                  <a:pt x="0" y="0"/>
                </a:moveTo>
                <a:lnTo>
                  <a:pt x="174472" y="0"/>
                </a:lnTo>
                <a:lnTo>
                  <a:pt x="174472" y="99707"/>
                </a:lnTo>
                <a:lnTo>
                  <a:pt x="0" y="997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944586" y="4622047"/>
            <a:ext cx="174625" cy="100330"/>
          </a:xfrm>
          <a:custGeom>
            <a:avLst/>
            <a:gdLst/>
            <a:ahLst/>
            <a:cxnLst/>
            <a:rect l="l" t="t" r="r" b="b"/>
            <a:pathLst>
              <a:path w="174625" h="100329">
                <a:moveTo>
                  <a:pt x="0" y="0"/>
                </a:moveTo>
                <a:lnTo>
                  <a:pt x="174480" y="0"/>
                </a:lnTo>
                <a:lnTo>
                  <a:pt x="174480" y="99702"/>
                </a:lnTo>
                <a:lnTo>
                  <a:pt x="0" y="99702"/>
                </a:lnTo>
                <a:lnTo>
                  <a:pt x="0" y="0"/>
                </a:lnTo>
                <a:close/>
              </a:path>
            </a:pathLst>
          </a:custGeom>
          <a:ln w="254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944586" y="4622047"/>
            <a:ext cx="174625" cy="100330"/>
          </a:xfrm>
          <a:custGeom>
            <a:avLst/>
            <a:gdLst/>
            <a:ahLst/>
            <a:cxnLst/>
            <a:rect l="l" t="t" r="r" b="b"/>
            <a:pathLst>
              <a:path w="174625" h="100329">
                <a:moveTo>
                  <a:pt x="0" y="0"/>
                </a:moveTo>
                <a:lnTo>
                  <a:pt x="174480" y="0"/>
                </a:lnTo>
                <a:lnTo>
                  <a:pt x="174480" y="99702"/>
                </a:lnTo>
                <a:lnTo>
                  <a:pt x="0" y="99702"/>
                </a:lnTo>
                <a:lnTo>
                  <a:pt x="0" y="0"/>
                </a:lnTo>
                <a:close/>
              </a:path>
            </a:pathLst>
          </a:custGeom>
          <a:ln w="127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169164" y="4054506"/>
            <a:ext cx="82194" cy="7492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921010" y="3308605"/>
            <a:ext cx="82194" cy="7493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466864" y="3308605"/>
            <a:ext cx="82194" cy="7493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322147" y="3308605"/>
            <a:ext cx="82192" cy="7493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776293" y="3308605"/>
            <a:ext cx="82194" cy="7493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394505" y="3308605"/>
            <a:ext cx="82194" cy="7493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867992" y="3308605"/>
            <a:ext cx="82194" cy="7493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230439" y="3308605"/>
            <a:ext cx="82194" cy="7493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230439" y="2934178"/>
            <a:ext cx="82194" cy="7491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109313" y="5499288"/>
            <a:ext cx="82194" cy="7492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71367" y="3121107"/>
            <a:ext cx="82192" cy="7493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71367" y="3593519"/>
            <a:ext cx="82192" cy="7492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71367" y="4057471"/>
            <a:ext cx="82192" cy="7492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71367" y="4491896"/>
            <a:ext cx="82192" cy="7492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397976" y="3945768"/>
            <a:ext cx="82194" cy="7492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397976" y="4380193"/>
            <a:ext cx="82194" cy="7492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292580" y="4932773"/>
            <a:ext cx="82194" cy="7492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292580" y="3281652"/>
            <a:ext cx="82194" cy="7492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258128" y="1747520"/>
            <a:ext cx="69386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70C0"/>
              </a:buClr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Backend server has knowledge of each AP’s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location</a:t>
            </a:r>
            <a:endParaRPr sz="2200">
              <a:latin typeface="Arial"/>
              <a:cs typeface="Arial"/>
            </a:endParaRPr>
          </a:p>
        </p:txBody>
      </p:sp>
      <p:sp>
        <p:nvSpPr>
          <p:cNvPr id="89" name="object 8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490" y="1686560"/>
            <a:ext cx="7707630" cy="44551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0070C0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Outdoors: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GPS</a:t>
            </a:r>
            <a:endParaRPr sz="2400">
              <a:latin typeface="Arial"/>
              <a:cs typeface="Arial"/>
            </a:endParaRPr>
          </a:p>
          <a:p>
            <a:pPr marL="920750" lvl="1" indent="-514350">
              <a:lnSpc>
                <a:spcPct val="100000"/>
              </a:lnSpc>
              <a:spcBef>
                <a:spcPts val="400"/>
              </a:spcBef>
              <a:buClr>
                <a:srgbClr val="0070C0"/>
              </a:buClr>
              <a:buFont typeface="Arial"/>
              <a:buChar char="–"/>
              <a:tabLst>
                <a:tab pos="920115" algn="l"/>
                <a:tab pos="920750" algn="l"/>
              </a:tabLst>
            </a:pPr>
            <a:r>
              <a:rPr sz="2000" b="1" spc="-5" dirty="0">
                <a:solidFill>
                  <a:srgbClr val="008DBB"/>
                </a:solidFill>
                <a:latin typeface="Arial"/>
                <a:cs typeface="Arial"/>
              </a:rPr>
              <a:t>Accurate for navigation</a:t>
            </a:r>
            <a:r>
              <a:rPr sz="2000" b="1" dirty="0">
                <a:solidFill>
                  <a:srgbClr val="008DBB"/>
                </a:solidFill>
                <a:latin typeface="Arial"/>
                <a:cs typeface="Arial"/>
              </a:rPr>
              <a:t> (meters)</a:t>
            </a:r>
            <a:endParaRPr sz="2000">
              <a:latin typeface="Arial"/>
              <a:cs typeface="Arial"/>
            </a:endParaRPr>
          </a:p>
          <a:p>
            <a:pPr marL="920750" lvl="1" indent="-514350">
              <a:lnSpc>
                <a:spcPct val="100000"/>
              </a:lnSpc>
              <a:spcBef>
                <a:spcPts val="500"/>
              </a:spcBef>
              <a:buClr>
                <a:srgbClr val="0070C0"/>
              </a:buClr>
              <a:buFont typeface="Arial"/>
              <a:buChar char="–"/>
              <a:tabLst>
                <a:tab pos="920115" algn="l"/>
                <a:tab pos="920750" algn="l"/>
              </a:tabLst>
            </a:pP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Signals fade in indoor</a:t>
            </a: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environments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0070C0"/>
              </a:buClr>
              <a:buFont typeface="Arial"/>
              <a:buChar char="–"/>
            </a:pP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465"/>
              </a:spcBef>
              <a:buClr>
                <a:srgbClr val="0070C0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Precise and rapid indoor </a:t>
            </a:r>
            <a:r>
              <a:rPr sz="2400" spc="-5" dirty="0">
                <a:latin typeface="Arial"/>
                <a:cs typeface="Arial"/>
              </a:rPr>
              <a:t>location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enables:</a:t>
            </a:r>
            <a:endParaRPr sz="240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spcBef>
                <a:spcPts val="475"/>
              </a:spcBef>
              <a:buClr>
                <a:srgbClr val="0070C0"/>
              </a:buClr>
              <a:buChar char="•"/>
              <a:tabLst>
                <a:tab pos="755015" algn="l"/>
                <a:tab pos="755650" algn="l"/>
              </a:tabLst>
            </a:pPr>
            <a:r>
              <a:rPr sz="1800" spc="-5" dirty="0">
                <a:latin typeface="Arial"/>
                <a:cs typeface="Arial"/>
              </a:rPr>
              <a:t>Augmented reality </a:t>
            </a:r>
            <a:r>
              <a:rPr sz="1800" dirty="0">
                <a:latin typeface="Arial"/>
                <a:cs typeface="Arial"/>
              </a:rPr>
              <a:t>on </a:t>
            </a:r>
            <a:r>
              <a:rPr sz="1800" spc="-5" dirty="0">
                <a:latin typeface="Arial"/>
                <a:cs typeface="Arial"/>
              </a:rPr>
              <a:t>the smartphone, </a:t>
            </a:r>
            <a:r>
              <a:rPr sz="1800" dirty="0">
                <a:latin typeface="Arial"/>
                <a:cs typeface="Arial"/>
              </a:rPr>
              <a:t>wearable or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glasses</a:t>
            </a:r>
            <a:endParaRPr sz="180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spcBef>
                <a:spcPts val="440"/>
              </a:spcBef>
              <a:buClr>
                <a:srgbClr val="0070C0"/>
              </a:buClr>
              <a:buChar char="•"/>
              <a:tabLst>
                <a:tab pos="755015" algn="l"/>
                <a:tab pos="755650" algn="l"/>
              </a:tabLst>
            </a:pPr>
            <a:r>
              <a:rPr sz="1800" spc="-5" dirty="0">
                <a:latin typeface="Arial"/>
                <a:cs typeface="Arial"/>
              </a:rPr>
              <a:t>Fine-grained location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-5" dirty="0">
                <a:latin typeface="Arial"/>
                <a:cs typeface="Arial"/>
              </a:rPr>
              <a:t>supermarkets, </a:t>
            </a:r>
            <a:r>
              <a:rPr sz="1800" dirty="0">
                <a:latin typeface="Arial"/>
                <a:cs typeface="Arial"/>
              </a:rPr>
              <a:t>libraries or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museums</a:t>
            </a:r>
            <a:endParaRPr sz="180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spcBef>
                <a:spcPts val="440"/>
              </a:spcBef>
              <a:buClr>
                <a:srgbClr val="0070C0"/>
              </a:buClr>
              <a:buChar char="•"/>
              <a:tabLst>
                <a:tab pos="755015" algn="l"/>
                <a:tab pos="755650" algn="l"/>
              </a:tabLst>
            </a:pPr>
            <a:r>
              <a:rPr sz="1800" spc="-5" dirty="0">
                <a:latin typeface="Arial"/>
                <a:cs typeface="Arial"/>
              </a:rPr>
              <a:t>Controlling network </a:t>
            </a:r>
            <a:r>
              <a:rPr sz="1800" dirty="0">
                <a:latin typeface="Arial"/>
                <a:cs typeface="Arial"/>
              </a:rPr>
              <a:t>access based on desk 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room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98900"/>
              </a:lnSpc>
              <a:spcBef>
                <a:spcPts val="1215"/>
              </a:spcBef>
              <a:buClr>
                <a:srgbClr val="0070C0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Known </a:t>
            </a:r>
            <a:r>
              <a:rPr sz="2400" spc="-5" dirty="0">
                <a:latin typeface="Arial"/>
                <a:cs typeface="Arial"/>
              </a:rPr>
              <a:t>technologies: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not accurate enough </a:t>
            </a:r>
            <a:r>
              <a:rPr sz="2000" b="1" spc="-5" dirty="0">
                <a:latin typeface="Arial"/>
                <a:cs typeface="Arial"/>
              </a:rPr>
              <a:t>(WiFi),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require  dedicated infrastructure </a:t>
            </a:r>
            <a:r>
              <a:rPr sz="2000" b="1" spc="-5" dirty="0">
                <a:latin typeface="Arial"/>
                <a:cs typeface="Arial"/>
              </a:rPr>
              <a:t>(ultrasound)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or require cameras and  good light conditions </a:t>
            </a:r>
            <a:r>
              <a:rPr sz="2000" b="1" spc="-5" dirty="0">
                <a:latin typeface="Arial"/>
                <a:cs typeface="Arial"/>
              </a:rPr>
              <a:t>(vision)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267" y="941743"/>
            <a:ext cx="71196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Precise location </a:t>
            </a:r>
            <a:r>
              <a:rPr sz="3000" dirty="0"/>
              <a:t>systems are</a:t>
            </a:r>
            <a:r>
              <a:rPr sz="3000" spc="-20" dirty="0"/>
              <a:t> </a:t>
            </a:r>
            <a:r>
              <a:rPr sz="3000" spc="-5" dirty="0"/>
              <a:t>important</a:t>
            </a:r>
            <a:endParaRPr sz="3000"/>
          </a:p>
        </p:txBody>
      </p:sp>
      <p:sp>
        <p:nvSpPr>
          <p:cNvPr id="4" name="object 4"/>
          <p:cNvSpPr/>
          <p:nvPr/>
        </p:nvSpPr>
        <p:spPr>
          <a:xfrm>
            <a:off x="7552762" y="1879237"/>
            <a:ext cx="1448482" cy="994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40145" y="1700809"/>
            <a:ext cx="1440154" cy="11538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24330" y="2996958"/>
            <a:ext cx="1361160" cy="20417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609505" y="6387162"/>
            <a:ext cx="14986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2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8940" y="941070"/>
            <a:ext cx="2337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Evaluation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02267" y="1805838"/>
            <a:ext cx="6424930" cy="2764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latin typeface="Arial"/>
                <a:cs typeface="Arial"/>
              </a:rPr>
              <a:t>How accurate is MUSIC </a:t>
            </a:r>
            <a:r>
              <a:rPr sz="2200" b="1" dirty="0">
                <a:latin typeface="Arial"/>
                <a:cs typeface="Arial"/>
              </a:rPr>
              <a:t>+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SS?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A6A6A6"/>
                </a:solidFill>
                <a:latin typeface="Arial"/>
                <a:cs typeface="Arial"/>
              </a:rPr>
              <a:t>ArrayTrack’s multipath </a:t>
            </a:r>
            <a:r>
              <a:rPr sz="2200" dirty="0">
                <a:solidFill>
                  <a:srgbClr val="A6A6A6"/>
                </a:solidFill>
                <a:latin typeface="Arial"/>
                <a:cs typeface="Arial"/>
              </a:rPr>
              <a:t>suppression</a:t>
            </a:r>
            <a:r>
              <a:rPr sz="220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A6A6A6"/>
                </a:solidFill>
                <a:latin typeface="Arial"/>
                <a:cs typeface="Arial"/>
              </a:rPr>
              <a:t>improvement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•"/>
            </a:pPr>
            <a:endParaRPr sz="31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A6A6A6"/>
                </a:solidFill>
                <a:latin typeface="Arial"/>
                <a:cs typeface="Arial"/>
              </a:rPr>
              <a:t>Effect </a:t>
            </a:r>
            <a:r>
              <a:rPr sz="2200" dirty="0">
                <a:solidFill>
                  <a:srgbClr val="A6A6A6"/>
                </a:solidFill>
                <a:latin typeface="Arial"/>
                <a:cs typeface="Arial"/>
              </a:rPr>
              <a:t>of number of </a:t>
            </a:r>
            <a:r>
              <a:rPr sz="2200" spc="-5" dirty="0">
                <a:solidFill>
                  <a:srgbClr val="A6A6A6"/>
                </a:solidFill>
                <a:latin typeface="Arial"/>
                <a:cs typeface="Arial"/>
              </a:rPr>
              <a:t>antennas </a:t>
            </a:r>
            <a:r>
              <a:rPr sz="2200" dirty="0">
                <a:solidFill>
                  <a:srgbClr val="A6A6A6"/>
                </a:solidFill>
                <a:latin typeface="Arial"/>
                <a:cs typeface="Arial"/>
              </a:rPr>
              <a:t>on each</a:t>
            </a:r>
            <a:r>
              <a:rPr sz="2200" spc="-3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A6A6A6"/>
                </a:solidFill>
                <a:latin typeface="Arial"/>
                <a:cs typeface="Arial"/>
              </a:rPr>
              <a:t>AP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31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A6A6A6"/>
                </a:solidFill>
                <a:latin typeface="Arial"/>
                <a:cs typeface="Arial"/>
              </a:rPr>
              <a:t>Effect </a:t>
            </a:r>
            <a:r>
              <a:rPr sz="2200" dirty="0">
                <a:solidFill>
                  <a:srgbClr val="A6A6A6"/>
                </a:solidFill>
                <a:latin typeface="Arial"/>
                <a:cs typeface="Arial"/>
              </a:rPr>
              <a:t>of </a:t>
            </a:r>
            <a:r>
              <a:rPr sz="2200" spc="-5" dirty="0">
                <a:solidFill>
                  <a:srgbClr val="A6A6A6"/>
                </a:solidFill>
                <a:latin typeface="Arial"/>
                <a:cs typeface="Arial"/>
              </a:rPr>
              <a:t>client-AP differences </a:t>
            </a:r>
            <a:r>
              <a:rPr sz="2200" dirty="0">
                <a:solidFill>
                  <a:srgbClr val="A6A6A6"/>
                </a:solidFill>
                <a:latin typeface="Arial"/>
                <a:cs typeface="Arial"/>
              </a:rPr>
              <a:t>in</a:t>
            </a:r>
            <a:r>
              <a:rPr sz="220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A6A6A6"/>
                </a:solidFill>
                <a:latin typeface="Arial"/>
                <a:cs typeface="Arial"/>
              </a:rPr>
              <a:t>height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18684" y="4729356"/>
            <a:ext cx="2265619" cy="1403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06242" y="4724590"/>
            <a:ext cx="2282825" cy="1412875"/>
          </a:xfrm>
          <a:custGeom>
            <a:avLst/>
            <a:gdLst/>
            <a:ahLst/>
            <a:cxnLst/>
            <a:rect l="l" t="t" r="r" b="b"/>
            <a:pathLst>
              <a:path w="2282825" h="1412875">
                <a:moveTo>
                  <a:pt x="0" y="0"/>
                </a:moveTo>
                <a:lnTo>
                  <a:pt x="2282820" y="0"/>
                </a:lnTo>
                <a:lnTo>
                  <a:pt x="2282820" y="1412871"/>
                </a:lnTo>
                <a:lnTo>
                  <a:pt x="0" y="141287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89492" y="2633886"/>
            <a:ext cx="2255462" cy="1416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73242" y="2610040"/>
            <a:ext cx="2276475" cy="1444625"/>
          </a:xfrm>
          <a:custGeom>
            <a:avLst/>
            <a:gdLst/>
            <a:ahLst/>
            <a:cxnLst/>
            <a:rect l="l" t="t" r="r" b="b"/>
            <a:pathLst>
              <a:path w="2276475" h="1444625">
                <a:moveTo>
                  <a:pt x="0" y="0"/>
                </a:moveTo>
                <a:lnTo>
                  <a:pt x="2276470" y="0"/>
                </a:lnTo>
                <a:lnTo>
                  <a:pt x="2276470" y="1444621"/>
                </a:lnTo>
                <a:lnTo>
                  <a:pt x="0" y="144462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78512" y="2630794"/>
            <a:ext cx="2267692" cy="1406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58363" y="2618346"/>
            <a:ext cx="2292985" cy="1423670"/>
          </a:xfrm>
          <a:custGeom>
            <a:avLst/>
            <a:gdLst/>
            <a:ahLst/>
            <a:cxnLst/>
            <a:rect l="l" t="t" r="r" b="b"/>
            <a:pathLst>
              <a:path w="2292985" h="1423670">
                <a:moveTo>
                  <a:pt x="0" y="0"/>
                </a:moveTo>
                <a:lnTo>
                  <a:pt x="2292740" y="0"/>
                </a:lnTo>
                <a:lnTo>
                  <a:pt x="2292740" y="1423591"/>
                </a:lnTo>
                <a:lnTo>
                  <a:pt x="0" y="142359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5439" y="2652420"/>
            <a:ext cx="2266464" cy="13774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0677" y="2647658"/>
            <a:ext cx="2276475" cy="1387475"/>
          </a:xfrm>
          <a:custGeom>
            <a:avLst/>
            <a:gdLst/>
            <a:ahLst/>
            <a:cxnLst/>
            <a:rect l="l" t="t" r="r" b="b"/>
            <a:pathLst>
              <a:path w="2276475" h="1387475">
                <a:moveTo>
                  <a:pt x="0" y="0"/>
                </a:moveTo>
                <a:lnTo>
                  <a:pt x="2276080" y="0"/>
                </a:lnTo>
                <a:lnTo>
                  <a:pt x="2276080" y="1387081"/>
                </a:lnTo>
                <a:lnTo>
                  <a:pt x="0" y="138708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78802" y="1533207"/>
            <a:ext cx="68535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0070C0"/>
              </a:buClr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Heatmap </a:t>
            </a:r>
            <a:r>
              <a:rPr sz="2400" dirty="0">
                <a:latin typeface="Arial"/>
                <a:cs typeface="Arial"/>
              </a:rPr>
              <a:t>example of increasing number of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APs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28987" y="4736298"/>
            <a:ext cx="2254067" cy="14133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04992" y="4716132"/>
            <a:ext cx="2282825" cy="1438275"/>
          </a:xfrm>
          <a:custGeom>
            <a:avLst/>
            <a:gdLst/>
            <a:ahLst/>
            <a:cxnLst/>
            <a:rect l="l" t="t" r="r" b="b"/>
            <a:pathLst>
              <a:path w="2282825" h="1438275">
                <a:moveTo>
                  <a:pt x="0" y="0"/>
                </a:moveTo>
                <a:lnTo>
                  <a:pt x="2282820" y="0"/>
                </a:lnTo>
                <a:lnTo>
                  <a:pt x="2282820" y="1438271"/>
                </a:lnTo>
                <a:lnTo>
                  <a:pt x="0" y="143827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9747" y="4743381"/>
            <a:ext cx="2275805" cy="14083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1140" y="4730940"/>
            <a:ext cx="2289175" cy="1425575"/>
          </a:xfrm>
          <a:custGeom>
            <a:avLst/>
            <a:gdLst/>
            <a:ahLst/>
            <a:cxnLst/>
            <a:rect l="l" t="t" r="r" b="b"/>
            <a:pathLst>
              <a:path w="2289175" h="1425575">
                <a:moveTo>
                  <a:pt x="0" y="0"/>
                </a:moveTo>
                <a:lnTo>
                  <a:pt x="2289170" y="0"/>
                </a:lnTo>
                <a:lnTo>
                  <a:pt x="2289170" y="1425571"/>
                </a:lnTo>
                <a:lnTo>
                  <a:pt x="0" y="142557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93052" y="818832"/>
            <a:ext cx="5487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Effects </a:t>
            </a:r>
            <a:r>
              <a:rPr sz="3600" spc="-5" dirty="0"/>
              <a:t>of number of</a:t>
            </a:r>
            <a:r>
              <a:rPr sz="3600" spc="-75" dirty="0"/>
              <a:t> </a:t>
            </a:r>
            <a:r>
              <a:rPr sz="3600" dirty="0"/>
              <a:t>APs</a:t>
            </a:r>
            <a:endParaRPr sz="3600"/>
          </a:p>
        </p:txBody>
      </p:sp>
      <p:sp>
        <p:nvSpPr>
          <p:cNvPr id="16" name="object 16"/>
          <p:cNvSpPr/>
          <p:nvPr/>
        </p:nvSpPr>
        <p:spPr>
          <a:xfrm>
            <a:off x="7557960" y="5413971"/>
            <a:ext cx="382905" cy="388620"/>
          </a:xfrm>
          <a:custGeom>
            <a:avLst/>
            <a:gdLst/>
            <a:ahLst/>
            <a:cxnLst/>
            <a:rect l="l" t="t" r="r" b="b"/>
            <a:pathLst>
              <a:path w="382904" h="388620">
                <a:moveTo>
                  <a:pt x="142556" y="86385"/>
                </a:moveTo>
                <a:lnTo>
                  <a:pt x="29006" y="86385"/>
                </a:lnTo>
                <a:lnTo>
                  <a:pt x="324815" y="388616"/>
                </a:lnTo>
                <a:lnTo>
                  <a:pt x="382803" y="331854"/>
                </a:lnTo>
                <a:lnTo>
                  <a:pt x="142556" y="86385"/>
                </a:lnTo>
                <a:close/>
              </a:path>
              <a:path w="382904" h="388620">
                <a:moveTo>
                  <a:pt x="1244" y="0"/>
                </a:moveTo>
                <a:lnTo>
                  <a:pt x="0" y="114757"/>
                </a:lnTo>
                <a:lnTo>
                  <a:pt x="29006" y="86385"/>
                </a:lnTo>
                <a:lnTo>
                  <a:pt x="142556" y="86385"/>
                </a:lnTo>
                <a:lnTo>
                  <a:pt x="86995" y="29616"/>
                </a:lnTo>
                <a:lnTo>
                  <a:pt x="116001" y="1244"/>
                </a:lnTo>
                <a:lnTo>
                  <a:pt x="1244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57965" y="5413978"/>
            <a:ext cx="382905" cy="388620"/>
          </a:xfrm>
          <a:custGeom>
            <a:avLst/>
            <a:gdLst/>
            <a:ahLst/>
            <a:cxnLst/>
            <a:rect l="l" t="t" r="r" b="b"/>
            <a:pathLst>
              <a:path w="382904" h="388620">
                <a:moveTo>
                  <a:pt x="1233" y="0"/>
                </a:moveTo>
                <a:lnTo>
                  <a:pt x="115991" y="1233"/>
                </a:lnTo>
                <a:lnTo>
                  <a:pt x="86993" y="29614"/>
                </a:lnTo>
                <a:lnTo>
                  <a:pt x="382801" y="331849"/>
                </a:lnTo>
                <a:lnTo>
                  <a:pt x="324805" y="388612"/>
                </a:lnTo>
                <a:lnTo>
                  <a:pt x="28997" y="86376"/>
                </a:lnTo>
                <a:lnTo>
                  <a:pt x="0" y="114757"/>
                </a:lnTo>
                <a:lnTo>
                  <a:pt x="1233" y="0"/>
                </a:lnTo>
                <a:close/>
              </a:path>
            </a:pathLst>
          </a:custGeom>
          <a:ln w="25400">
            <a:solidFill>
              <a:srgbClr val="6E88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55583" y="5426443"/>
            <a:ext cx="382905" cy="388620"/>
          </a:xfrm>
          <a:custGeom>
            <a:avLst/>
            <a:gdLst/>
            <a:ahLst/>
            <a:cxnLst/>
            <a:rect l="l" t="t" r="r" b="b"/>
            <a:pathLst>
              <a:path w="382905" h="388620">
                <a:moveTo>
                  <a:pt x="142556" y="86385"/>
                </a:moveTo>
                <a:lnTo>
                  <a:pt x="28994" y="86385"/>
                </a:lnTo>
                <a:lnTo>
                  <a:pt x="324802" y="388617"/>
                </a:lnTo>
                <a:lnTo>
                  <a:pt x="382803" y="331856"/>
                </a:lnTo>
                <a:lnTo>
                  <a:pt x="142556" y="86385"/>
                </a:lnTo>
                <a:close/>
              </a:path>
              <a:path w="382905" h="388620">
                <a:moveTo>
                  <a:pt x="1231" y="0"/>
                </a:moveTo>
                <a:lnTo>
                  <a:pt x="0" y="114757"/>
                </a:lnTo>
                <a:lnTo>
                  <a:pt x="28994" y="86385"/>
                </a:lnTo>
                <a:lnTo>
                  <a:pt x="142556" y="86385"/>
                </a:lnTo>
                <a:lnTo>
                  <a:pt x="86994" y="29616"/>
                </a:lnTo>
                <a:lnTo>
                  <a:pt x="115989" y="1244"/>
                </a:lnTo>
                <a:lnTo>
                  <a:pt x="1231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55587" y="5426449"/>
            <a:ext cx="382905" cy="388620"/>
          </a:xfrm>
          <a:custGeom>
            <a:avLst/>
            <a:gdLst/>
            <a:ahLst/>
            <a:cxnLst/>
            <a:rect l="l" t="t" r="r" b="b"/>
            <a:pathLst>
              <a:path w="382905" h="388620">
                <a:moveTo>
                  <a:pt x="1232" y="0"/>
                </a:moveTo>
                <a:lnTo>
                  <a:pt x="115991" y="1233"/>
                </a:lnTo>
                <a:lnTo>
                  <a:pt x="86993" y="29614"/>
                </a:lnTo>
                <a:lnTo>
                  <a:pt x="382801" y="331850"/>
                </a:lnTo>
                <a:lnTo>
                  <a:pt x="324805" y="388612"/>
                </a:lnTo>
                <a:lnTo>
                  <a:pt x="28997" y="86376"/>
                </a:lnTo>
                <a:lnTo>
                  <a:pt x="0" y="114757"/>
                </a:lnTo>
                <a:lnTo>
                  <a:pt x="1232" y="0"/>
                </a:lnTo>
                <a:close/>
              </a:path>
            </a:pathLst>
          </a:custGeom>
          <a:ln w="25400">
            <a:solidFill>
              <a:srgbClr val="6E88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51895" y="5384203"/>
            <a:ext cx="382905" cy="388620"/>
          </a:xfrm>
          <a:custGeom>
            <a:avLst/>
            <a:gdLst/>
            <a:ahLst/>
            <a:cxnLst/>
            <a:rect l="l" t="t" r="r" b="b"/>
            <a:pathLst>
              <a:path w="382904" h="388620">
                <a:moveTo>
                  <a:pt x="142556" y="86385"/>
                </a:moveTo>
                <a:lnTo>
                  <a:pt x="28994" y="86385"/>
                </a:lnTo>
                <a:lnTo>
                  <a:pt x="324802" y="388616"/>
                </a:lnTo>
                <a:lnTo>
                  <a:pt x="382803" y="331853"/>
                </a:lnTo>
                <a:lnTo>
                  <a:pt x="142556" y="86385"/>
                </a:lnTo>
                <a:close/>
              </a:path>
              <a:path w="382904" h="388620">
                <a:moveTo>
                  <a:pt x="1231" y="0"/>
                </a:moveTo>
                <a:lnTo>
                  <a:pt x="0" y="114757"/>
                </a:lnTo>
                <a:lnTo>
                  <a:pt x="28994" y="86385"/>
                </a:lnTo>
                <a:lnTo>
                  <a:pt x="142556" y="86385"/>
                </a:lnTo>
                <a:lnTo>
                  <a:pt x="86995" y="29616"/>
                </a:lnTo>
                <a:lnTo>
                  <a:pt x="115989" y="1231"/>
                </a:lnTo>
                <a:lnTo>
                  <a:pt x="1231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51886" y="5384208"/>
            <a:ext cx="382905" cy="388620"/>
          </a:xfrm>
          <a:custGeom>
            <a:avLst/>
            <a:gdLst/>
            <a:ahLst/>
            <a:cxnLst/>
            <a:rect l="l" t="t" r="r" b="b"/>
            <a:pathLst>
              <a:path w="382904" h="388620">
                <a:moveTo>
                  <a:pt x="1233" y="0"/>
                </a:moveTo>
                <a:lnTo>
                  <a:pt x="115991" y="1233"/>
                </a:lnTo>
                <a:lnTo>
                  <a:pt x="86993" y="29614"/>
                </a:lnTo>
                <a:lnTo>
                  <a:pt x="382801" y="331850"/>
                </a:lnTo>
                <a:lnTo>
                  <a:pt x="324805" y="388612"/>
                </a:lnTo>
                <a:lnTo>
                  <a:pt x="28997" y="86376"/>
                </a:lnTo>
                <a:lnTo>
                  <a:pt x="0" y="114757"/>
                </a:lnTo>
                <a:lnTo>
                  <a:pt x="1233" y="0"/>
                </a:lnTo>
                <a:close/>
              </a:path>
            </a:pathLst>
          </a:custGeom>
          <a:ln w="25400">
            <a:solidFill>
              <a:srgbClr val="6E88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23797" y="3280664"/>
            <a:ext cx="382905" cy="388620"/>
          </a:xfrm>
          <a:custGeom>
            <a:avLst/>
            <a:gdLst/>
            <a:ahLst/>
            <a:cxnLst/>
            <a:rect l="l" t="t" r="r" b="b"/>
            <a:pathLst>
              <a:path w="382904" h="388620">
                <a:moveTo>
                  <a:pt x="142554" y="86372"/>
                </a:moveTo>
                <a:lnTo>
                  <a:pt x="28994" y="86372"/>
                </a:lnTo>
                <a:lnTo>
                  <a:pt x="324802" y="388607"/>
                </a:lnTo>
                <a:lnTo>
                  <a:pt x="382803" y="331850"/>
                </a:lnTo>
                <a:lnTo>
                  <a:pt x="142554" y="86372"/>
                </a:lnTo>
                <a:close/>
              </a:path>
              <a:path w="382904" h="388620">
                <a:moveTo>
                  <a:pt x="1231" y="0"/>
                </a:moveTo>
                <a:lnTo>
                  <a:pt x="0" y="114757"/>
                </a:lnTo>
                <a:lnTo>
                  <a:pt x="28994" y="86372"/>
                </a:lnTo>
                <a:lnTo>
                  <a:pt x="142554" y="86372"/>
                </a:lnTo>
                <a:lnTo>
                  <a:pt x="86995" y="29603"/>
                </a:lnTo>
                <a:lnTo>
                  <a:pt x="115989" y="1231"/>
                </a:lnTo>
                <a:lnTo>
                  <a:pt x="1231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23801" y="3280657"/>
            <a:ext cx="382905" cy="388620"/>
          </a:xfrm>
          <a:custGeom>
            <a:avLst/>
            <a:gdLst/>
            <a:ahLst/>
            <a:cxnLst/>
            <a:rect l="l" t="t" r="r" b="b"/>
            <a:pathLst>
              <a:path w="382904" h="388620">
                <a:moveTo>
                  <a:pt x="1233" y="0"/>
                </a:moveTo>
                <a:lnTo>
                  <a:pt x="115991" y="1233"/>
                </a:lnTo>
                <a:lnTo>
                  <a:pt x="86993" y="29614"/>
                </a:lnTo>
                <a:lnTo>
                  <a:pt x="382801" y="331849"/>
                </a:lnTo>
                <a:lnTo>
                  <a:pt x="324805" y="388612"/>
                </a:lnTo>
                <a:lnTo>
                  <a:pt x="28997" y="86376"/>
                </a:lnTo>
                <a:lnTo>
                  <a:pt x="0" y="114757"/>
                </a:lnTo>
                <a:lnTo>
                  <a:pt x="1233" y="0"/>
                </a:lnTo>
                <a:close/>
              </a:path>
            </a:pathLst>
          </a:custGeom>
          <a:ln w="25400">
            <a:solidFill>
              <a:srgbClr val="6E88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70264" y="3296754"/>
            <a:ext cx="382905" cy="388620"/>
          </a:xfrm>
          <a:custGeom>
            <a:avLst/>
            <a:gdLst/>
            <a:ahLst/>
            <a:cxnLst/>
            <a:rect l="l" t="t" r="r" b="b"/>
            <a:pathLst>
              <a:path w="382905" h="388620">
                <a:moveTo>
                  <a:pt x="142531" y="86372"/>
                </a:moveTo>
                <a:lnTo>
                  <a:pt x="28994" y="86372"/>
                </a:lnTo>
                <a:lnTo>
                  <a:pt x="324802" y="388607"/>
                </a:lnTo>
                <a:lnTo>
                  <a:pt x="382790" y="331851"/>
                </a:lnTo>
                <a:lnTo>
                  <a:pt x="142531" y="86372"/>
                </a:lnTo>
                <a:close/>
              </a:path>
              <a:path w="382905" h="388620">
                <a:moveTo>
                  <a:pt x="1231" y="0"/>
                </a:moveTo>
                <a:lnTo>
                  <a:pt x="0" y="114757"/>
                </a:lnTo>
                <a:lnTo>
                  <a:pt x="28994" y="86372"/>
                </a:lnTo>
                <a:lnTo>
                  <a:pt x="142531" y="86372"/>
                </a:lnTo>
                <a:lnTo>
                  <a:pt x="86982" y="29616"/>
                </a:lnTo>
                <a:lnTo>
                  <a:pt x="115989" y="1231"/>
                </a:lnTo>
                <a:lnTo>
                  <a:pt x="1231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70256" y="3296760"/>
            <a:ext cx="382905" cy="388620"/>
          </a:xfrm>
          <a:custGeom>
            <a:avLst/>
            <a:gdLst/>
            <a:ahLst/>
            <a:cxnLst/>
            <a:rect l="l" t="t" r="r" b="b"/>
            <a:pathLst>
              <a:path w="382905" h="388620">
                <a:moveTo>
                  <a:pt x="1232" y="0"/>
                </a:moveTo>
                <a:lnTo>
                  <a:pt x="115991" y="1233"/>
                </a:lnTo>
                <a:lnTo>
                  <a:pt x="86993" y="29614"/>
                </a:lnTo>
                <a:lnTo>
                  <a:pt x="382801" y="331849"/>
                </a:lnTo>
                <a:lnTo>
                  <a:pt x="324805" y="388612"/>
                </a:lnTo>
                <a:lnTo>
                  <a:pt x="28997" y="86376"/>
                </a:lnTo>
                <a:lnTo>
                  <a:pt x="0" y="114757"/>
                </a:lnTo>
                <a:lnTo>
                  <a:pt x="1232" y="0"/>
                </a:lnTo>
                <a:close/>
              </a:path>
            </a:pathLst>
          </a:custGeom>
          <a:ln w="25400">
            <a:solidFill>
              <a:srgbClr val="6E88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37252" y="3303358"/>
            <a:ext cx="382905" cy="388620"/>
          </a:xfrm>
          <a:custGeom>
            <a:avLst/>
            <a:gdLst/>
            <a:ahLst/>
            <a:cxnLst/>
            <a:rect l="l" t="t" r="r" b="b"/>
            <a:pathLst>
              <a:path w="382904" h="388620">
                <a:moveTo>
                  <a:pt x="142544" y="86372"/>
                </a:moveTo>
                <a:lnTo>
                  <a:pt x="29006" y="86372"/>
                </a:lnTo>
                <a:lnTo>
                  <a:pt x="324815" y="388619"/>
                </a:lnTo>
                <a:lnTo>
                  <a:pt x="382803" y="331850"/>
                </a:lnTo>
                <a:lnTo>
                  <a:pt x="142544" y="86372"/>
                </a:lnTo>
                <a:close/>
              </a:path>
              <a:path w="382904" h="388620">
                <a:moveTo>
                  <a:pt x="1244" y="0"/>
                </a:moveTo>
                <a:lnTo>
                  <a:pt x="0" y="114757"/>
                </a:lnTo>
                <a:lnTo>
                  <a:pt x="29006" y="86372"/>
                </a:lnTo>
                <a:lnTo>
                  <a:pt x="142544" y="86372"/>
                </a:lnTo>
                <a:lnTo>
                  <a:pt x="86994" y="29616"/>
                </a:lnTo>
                <a:lnTo>
                  <a:pt x="116001" y="1231"/>
                </a:lnTo>
                <a:lnTo>
                  <a:pt x="1244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37256" y="3303365"/>
            <a:ext cx="382905" cy="388620"/>
          </a:xfrm>
          <a:custGeom>
            <a:avLst/>
            <a:gdLst/>
            <a:ahLst/>
            <a:cxnLst/>
            <a:rect l="l" t="t" r="r" b="b"/>
            <a:pathLst>
              <a:path w="382904" h="388620">
                <a:moveTo>
                  <a:pt x="1233" y="0"/>
                </a:moveTo>
                <a:lnTo>
                  <a:pt x="115991" y="1233"/>
                </a:lnTo>
                <a:lnTo>
                  <a:pt x="86993" y="29614"/>
                </a:lnTo>
                <a:lnTo>
                  <a:pt x="382801" y="331849"/>
                </a:lnTo>
                <a:lnTo>
                  <a:pt x="324805" y="388612"/>
                </a:lnTo>
                <a:lnTo>
                  <a:pt x="28997" y="86376"/>
                </a:lnTo>
                <a:lnTo>
                  <a:pt x="0" y="114757"/>
                </a:lnTo>
                <a:lnTo>
                  <a:pt x="1233" y="0"/>
                </a:lnTo>
                <a:close/>
              </a:path>
            </a:pathLst>
          </a:custGeom>
          <a:ln w="25400">
            <a:solidFill>
              <a:srgbClr val="6E88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770452" y="2213711"/>
            <a:ext cx="8197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two</a:t>
            </a:r>
            <a:r>
              <a:rPr sz="1600" b="1" spc="-1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APs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1093679" y="2259863"/>
            <a:ext cx="63982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43855" algn="l"/>
              </a:tabLst>
            </a:pPr>
            <a:r>
              <a:rPr sz="1600" b="1" dirty="0">
                <a:latin typeface="Arial"/>
                <a:cs typeface="Arial"/>
              </a:rPr>
              <a:t>one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AP	</a:t>
            </a:r>
            <a:r>
              <a:rPr sz="2400" b="1" spc="-7" baseline="1736" dirty="0">
                <a:latin typeface="Arial"/>
                <a:cs typeface="Arial"/>
              </a:rPr>
              <a:t>three</a:t>
            </a:r>
            <a:r>
              <a:rPr sz="2400" b="1" spc="-187" baseline="1736" dirty="0">
                <a:latin typeface="Arial"/>
                <a:cs typeface="Arial"/>
              </a:rPr>
              <a:t> </a:t>
            </a:r>
            <a:r>
              <a:rPr sz="2400" b="1" baseline="1736" dirty="0">
                <a:latin typeface="Arial"/>
                <a:cs typeface="Arial"/>
              </a:rPr>
              <a:t>APs</a:t>
            </a:r>
            <a:endParaRPr sz="2400" baseline="1736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00850" y="4389551"/>
            <a:ext cx="8648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four</a:t>
            </a:r>
            <a:r>
              <a:rPr sz="1600" b="1" spc="-1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APs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33926" y="4398759"/>
            <a:ext cx="8197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five</a:t>
            </a:r>
            <a:r>
              <a:rPr sz="1600" b="1" spc="-1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APs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12013" y="4410290"/>
            <a:ext cx="7524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six</a:t>
            </a:r>
            <a:r>
              <a:rPr sz="1600" b="1" spc="-1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APs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8802" y="1533207"/>
            <a:ext cx="8133715" cy="7467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469900" marR="5080" indent="-457200">
              <a:lnSpc>
                <a:spcPts val="2800"/>
              </a:lnSpc>
              <a:spcBef>
                <a:spcPts val="260"/>
              </a:spcBef>
              <a:buClr>
                <a:srgbClr val="0070C0"/>
              </a:buClr>
              <a:buChar char="•"/>
              <a:tabLst>
                <a:tab pos="470534" algn="l"/>
                <a:tab pos="471170" algn="l"/>
                <a:tab pos="967105" algn="l"/>
                <a:tab pos="2324100" algn="l"/>
                <a:tab pos="3112770" algn="l"/>
                <a:tab pos="4761865" algn="l"/>
                <a:tab pos="6046470" algn="l"/>
                <a:tab pos="6525895" algn="l"/>
                <a:tab pos="7416165" algn="l"/>
              </a:tabLst>
            </a:pPr>
            <a:r>
              <a:rPr sz="2400" spc="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	</a:t>
            </a:r>
            <a:r>
              <a:rPr sz="2400" spc="15" dirty="0">
                <a:latin typeface="Arial"/>
                <a:cs typeface="Arial"/>
              </a:rPr>
              <a:t>general</a:t>
            </a:r>
            <a:r>
              <a:rPr sz="2400" dirty="0">
                <a:latin typeface="Arial"/>
                <a:cs typeface="Arial"/>
              </a:rPr>
              <a:t>,	</a:t>
            </a:r>
            <a:r>
              <a:rPr sz="2400" spc="15" dirty="0">
                <a:latin typeface="Arial"/>
                <a:cs typeface="Arial"/>
              </a:rPr>
              <a:t>wit</a:t>
            </a:r>
            <a:r>
              <a:rPr sz="2400" dirty="0">
                <a:latin typeface="Arial"/>
                <a:cs typeface="Arial"/>
              </a:rPr>
              <a:t>h	</a:t>
            </a:r>
            <a:r>
              <a:rPr sz="2400" spc="15" dirty="0">
                <a:latin typeface="Arial"/>
                <a:cs typeface="Arial"/>
              </a:rPr>
              <a:t>increasin</a:t>
            </a:r>
            <a:r>
              <a:rPr sz="2400" dirty="0">
                <a:latin typeface="Arial"/>
                <a:cs typeface="Arial"/>
              </a:rPr>
              <a:t>g	</a:t>
            </a:r>
            <a:r>
              <a:rPr sz="2400" spc="15" dirty="0">
                <a:latin typeface="Arial"/>
                <a:cs typeface="Arial"/>
              </a:rPr>
              <a:t>numbe</a:t>
            </a:r>
            <a:r>
              <a:rPr sz="2400" dirty="0">
                <a:latin typeface="Arial"/>
                <a:cs typeface="Arial"/>
              </a:rPr>
              <a:t>r	</a:t>
            </a:r>
            <a:r>
              <a:rPr sz="2400" spc="1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	</a:t>
            </a:r>
            <a:r>
              <a:rPr sz="2400" spc="15" dirty="0">
                <a:latin typeface="Arial"/>
                <a:cs typeface="Arial"/>
              </a:rPr>
              <a:t>APs</a:t>
            </a:r>
            <a:r>
              <a:rPr sz="2400" dirty="0">
                <a:latin typeface="Arial"/>
                <a:cs typeface="Arial"/>
              </a:rPr>
              <a:t>,	</a:t>
            </a:r>
            <a:r>
              <a:rPr sz="2400" spc="15" dirty="0">
                <a:latin typeface="Arial"/>
                <a:cs typeface="Arial"/>
              </a:rPr>
              <a:t>more  </a:t>
            </a:r>
            <a:r>
              <a:rPr sz="2400" spc="-5" dirty="0">
                <a:latin typeface="Arial"/>
                <a:cs typeface="Arial"/>
              </a:rPr>
              <a:t>accurate location information </a:t>
            </a:r>
            <a:r>
              <a:rPr sz="2400" dirty="0">
                <a:latin typeface="Arial"/>
                <a:cs typeface="Arial"/>
              </a:rPr>
              <a:t>can be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obtained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052" y="818832"/>
            <a:ext cx="8221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MUSIC </a:t>
            </a:r>
            <a:r>
              <a:rPr sz="3600" dirty="0"/>
              <a:t>+ SS </a:t>
            </a:r>
            <a:r>
              <a:rPr sz="3600" spc="-5" dirty="0"/>
              <a:t>achieves </a:t>
            </a:r>
            <a:r>
              <a:rPr sz="3600" dirty="0"/>
              <a:t>26 cm</a:t>
            </a:r>
            <a:r>
              <a:rPr sz="3600" spc="-5" dirty="0"/>
              <a:t> accuracy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523321" y="6370320"/>
            <a:ext cx="223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22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24726" y="2428837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4">
                <a:moveTo>
                  <a:pt x="0" y="0"/>
                </a:moveTo>
                <a:lnTo>
                  <a:pt x="0" y="119573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4726" y="3513480"/>
            <a:ext cx="0" cy="2750185"/>
          </a:xfrm>
          <a:custGeom>
            <a:avLst/>
            <a:gdLst/>
            <a:ahLst/>
            <a:cxnLst/>
            <a:rect l="l" t="t" r="r" b="b"/>
            <a:pathLst>
              <a:path h="2750185">
                <a:moveTo>
                  <a:pt x="0" y="0"/>
                </a:moveTo>
                <a:lnTo>
                  <a:pt x="0" y="2750005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24726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33586" y="2428837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4">
                <a:moveTo>
                  <a:pt x="0" y="0"/>
                </a:moveTo>
                <a:lnTo>
                  <a:pt x="0" y="119573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33586" y="3513480"/>
            <a:ext cx="0" cy="2750185"/>
          </a:xfrm>
          <a:custGeom>
            <a:avLst/>
            <a:gdLst/>
            <a:ahLst/>
            <a:cxnLst/>
            <a:rect l="l" t="t" r="r" b="b"/>
            <a:pathLst>
              <a:path h="2750185">
                <a:moveTo>
                  <a:pt x="0" y="0"/>
                </a:moveTo>
                <a:lnTo>
                  <a:pt x="0" y="2750005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33586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32498" y="2428837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4">
                <a:moveTo>
                  <a:pt x="0" y="0"/>
                </a:moveTo>
                <a:lnTo>
                  <a:pt x="0" y="119573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32498" y="3513480"/>
            <a:ext cx="0" cy="2750185"/>
          </a:xfrm>
          <a:custGeom>
            <a:avLst/>
            <a:gdLst/>
            <a:ahLst/>
            <a:cxnLst/>
            <a:rect l="l" t="t" r="r" b="b"/>
            <a:pathLst>
              <a:path h="2750185">
                <a:moveTo>
                  <a:pt x="0" y="0"/>
                </a:moveTo>
                <a:lnTo>
                  <a:pt x="0" y="2750005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32498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31419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31419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32820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32820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31741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31741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32054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32054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39514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39514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32376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32376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45057" y="6263486"/>
            <a:ext cx="4313555" cy="0"/>
          </a:xfrm>
          <a:custGeom>
            <a:avLst/>
            <a:gdLst/>
            <a:ahLst/>
            <a:cxnLst/>
            <a:rect l="l" t="t" r="r" b="b"/>
            <a:pathLst>
              <a:path w="4313555">
                <a:moveTo>
                  <a:pt x="0" y="0"/>
                </a:moveTo>
                <a:lnTo>
                  <a:pt x="4312941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57999" y="62634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45057" y="5879170"/>
            <a:ext cx="4313555" cy="0"/>
          </a:xfrm>
          <a:custGeom>
            <a:avLst/>
            <a:gdLst/>
            <a:ahLst/>
            <a:cxnLst/>
            <a:rect l="l" t="t" r="r" b="b"/>
            <a:pathLst>
              <a:path w="4313555">
                <a:moveTo>
                  <a:pt x="0" y="0"/>
                </a:moveTo>
                <a:lnTo>
                  <a:pt x="4312941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57999" y="5879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45057" y="5503393"/>
            <a:ext cx="4313555" cy="0"/>
          </a:xfrm>
          <a:custGeom>
            <a:avLst/>
            <a:gdLst/>
            <a:ahLst/>
            <a:cxnLst/>
            <a:rect l="l" t="t" r="r" b="b"/>
            <a:pathLst>
              <a:path w="4313555">
                <a:moveTo>
                  <a:pt x="0" y="0"/>
                </a:moveTo>
                <a:lnTo>
                  <a:pt x="4312941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57999" y="55033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45057" y="5127616"/>
            <a:ext cx="4313555" cy="0"/>
          </a:xfrm>
          <a:custGeom>
            <a:avLst/>
            <a:gdLst/>
            <a:ahLst/>
            <a:cxnLst/>
            <a:rect l="l" t="t" r="r" b="b"/>
            <a:pathLst>
              <a:path w="4313555">
                <a:moveTo>
                  <a:pt x="0" y="0"/>
                </a:moveTo>
                <a:lnTo>
                  <a:pt x="4312941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57999" y="51276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45057" y="4751830"/>
            <a:ext cx="4313555" cy="0"/>
          </a:xfrm>
          <a:custGeom>
            <a:avLst/>
            <a:gdLst/>
            <a:ahLst/>
            <a:cxnLst/>
            <a:rect l="l" t="t" r="r" b="b"/>
            <a:pathLst>
              <a:path w="4313555">
                <a:moveTo>
                  <a:pt x="0" y="0"/>
                </a:moveTo>
                <a:lnTo>
                  <a:pt x="4312941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57999" y="47518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45057" y="4376053"/>
            <a:ext cx="4313555" cy="0"/>
          </a:xfrm>
          <a:custGeom>
            <a:avLst/>
            <a:gdLst/>
            <a:ahLst/>
            <a:cxnLst/>
            <a:rect l="l" t="t" r="r" b="b"/>
            <a:pathLst>
              <a:path w="4313555">
                <a:moveTo>
                  <a:pt x="0" y="0"/>
                </a:moveTo>
                <a:lnTo>
                  <a:pt x="4312941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57999" y="43760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45057" y="4000275"/>
            <a:ext cx="4313555" cy="0"/>
          </a:xfrm>
          <a:custGeom>
            <a:avLst/>
            <a:gdLst/>
            <a:ahLst/>
            <a:cxnLst/>
            <a:rect l="l" t="t" r="r" b="b"/>
            <a:pathLst>
              <a:path w="4313555">
                <a:moveTo>
                  <a:pt x="0" y="0"/>
                </a:moveTo>
                <a:lnTo>
                  <a:pt x="4312941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957999" y="40002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45057" y="3624498"/>
            <a:ext cx="4313555" cy="0"/>
          </a:xfrm>
          <a:custGeom>
            <a:avLst/>
            <a:gdLst/>
            <a:ahLst/>
            <a:cxnLst/>
            <a:rect l="l" t="t" r="r" b="b"/>
            <a:pathLst>
              <a:path w="4313555">
                <a:moveTo>
                  <a:pt x="0" y="0"/>
                </a:moveTo>
                <a:lnTo>
                  <a:pt x="4312941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57999" y="36244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92294" y="3248712"/>
            <a:ext cx="2366010" cy="0"/>
          </a:xfrm>
          <a:custGeom>
            <a:avLst/>
            <a:gdLst/>
            <a:ahLst/>
            <a:cxnLst/>
            <a:rect l="l" t="t" r="r" b="b"/>
            <a:pathLst>
              <a:path w="2366009">
                <a:moveTo>
                  <a:pt x="0" y="0"/>
                </a:moveTo>
                <a:lnTo>
                  <a:pt x="2365704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45057" y="3248712"/>
            <a:ext cx="102870" cy="0"/>
          </a:xfrm>
          <a:custGeom>
            <a:avLst/>
            <a:gdLst/>
            <a:ahLst/>
            <a:cxnLst/>
            <a:rect l="l" t="t" r="r" b="b"/>
            <a:pathLst>
              <a:path w="102869">
                <a:moveTo>
                  <a:pt x="0" y="0"/>
                </a:moveTo>
                <a:lnTo>
                  <a:pt x="102485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57999" y="32487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92294" y="2872935"/>
            <a:ext cx="2366010" cy="0"/>
          </a:xfrm>
          <a:custGeom>
            <a:avLst/>
            <a:gdLst/>
            <a:ahLst/>
            <a:cxnLst/>
            <a:rect l="l" t="t" r="r" b="b"/>
            <a:pathLst>
              <a:path w="2366009">
                <a:moveTo>
                  <a:pt x="0" y="0"/>
                </a:moveTo>
                <a:lnTo>
                  <a:pt x="2365704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645057" y="2872935"/>
            <a:ext cx="102870" cy="0"/>
          </a:xfrm>
          <a:custGeom>
            <a:avLst/>
            <a:gdLst/>
            <a:ahLst/>
            <a:cxnLst/>
            <a:rect l="l" t="t" r="r" b="b"/>
            <a:pathLst>
              <a:path w="102869">
                <a:moveTo>
                  <a:pt x="0" y="0"/>
                </a:moveTo>
                <a:lnTo>
                  <a:pt x="102485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957999" y="28729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645057" y="2497157"/>
            <a:ext cx="4313555" cy="0"/>
          </a:xfrm>
          <a:custGeom>
            <a:avLst/>
            <a:gdLst/>
            <a:ahLst/>
            <a:cxnLst/>
            <a:rect l="l" t="t" r="r" b="b"/>
            <a:pathLst>
              <a:path w="4313555">
                <a:moveTo>
                  <a:pt x="0" y="0"/>
                </a:moveTo>
                <a:lnTo>
                  <a:pt x="4312941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57999" y="24971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45057" y="6263486"/>
            <a:ext cx="4313555" cy="0"/>
          </a:xfrm>
          <a:custGeom>
            <a:avLst/>
            <a:gdLst/>
            <a:ahLst/>
            <a:cxnLst/>
            <a:rect l="l" t="t" r="r" b="b"/>
            <a:pathLst>
              <a:path w="4313555">
                <a:moveTo>
                  <a:pt x="0" y="0"/>
                </a:moveTo>
                <a:lnTo>
                  <a:pt x="4312941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45057" y="2428837"/>
            <a:ext cx="4313555" cy="0"/>
          </a:xfrm>
          <a:custGeom>
            <a:avLst/>
            <a:gdLst/>
            <a:ahLst/>
            <a:cxnLst/>
            <a:rect l="l" t="t" r="r" b="b"/>
            <a:pathLst>
              <a:path w="4313555">
                <a:moveTo>
                  <a:pt x="0" y="0"/>
                </a:moveTo>
                <a:lnTo>
                  <a:pt x="4312941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45057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57999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45057" y="6263486"/>
            <a:ext cx="4313555" cy="0"/>
          </a:xfrm>
          <a:custGeom>
            <a:avLst/>
            <a:gdLst/>
            <a:ahLst/>
            <a:cxnLst/>
            <a:rect l="l" t="t" r="r" b="b"/>
            <a:pathLst>
              <a:path w="4313555">
                <a:moveTo>
                  <a:pt x="0" y="0"/>
                </a:moveTo>
                <a:lnTo>
                  <a:pt x="4312941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645057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24726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24726" y="2428837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4">
                <a:moveTo>
                  <a:pt x="0" y="0"/>
                </a:moveTo>
                <a:lnTo>
                  <a:pt x="0" y="119573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24726" y="2428837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4">
                <a:moveTo>
                  <a:pt x="0" y="0"/>
                </a:moveTo>
                <a:lnTo>
                  <a:pt x="0" y="119573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24726" y="3513480"/>
            <a:ext cx="0" cy="2750185"/>
          </a:xfrm>
          <a:custGeom>
            <a:avLst/>
            <a:gdLst/>
            <a:ahLst/>
            <a:cxnLst/>
            <a:rect l="l" t="t" r="r" b="b"/>
            <a:pathLst>
              <a:path h="2750185">
                <a:moveTo>
                  <a:pt x="0" y="0"/>
                </a:moveTo>
                <a:lnTo>
                  <a:pt x="0" y="2750005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24726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482019" y="2428837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7075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82019" y="2428837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4">
                <a:moveTo>
                  <a:pt x="0" y="0"/>
                </a:moveTo>
                <a:lnTo>
                  <a:pt x="0" y="119573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482019" y="3513480"/>
            <a:ext cx="0" cy="2750185"/>
          </a:xfrm>
          <a:custGeom>
            <a:avLst/>
            <a:gdLst/>
            <a:ahLst/>
            <a:cxnLst/>
            <a:rect l="l" t="t" r="r" b="b"/>
            <a:pathLst>
              <a:path h="2750185">
                <a:moveTo>
                  <a:pt x="0" y="0"/>
                </a:moveTo>
                <a:lnTo>
                  <a:pt x="0" y="2750005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482019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30783" y="2428837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7075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430783" y="2428837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4">
                <a:moveTo>
                  <a:pt x="0" y="0"/>
                </a:moveTo>
                <a:lnTo>
                  <a:pt x="0" y="119573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430783" y="3513480"/>
            <a:ext cx="0" cy="2750185"/>
          </a:xfrm>
          <a:custGeom>
            <a:avLst/>
            <a:gdLst/>
            <a:ahLst/>
            <a:cxnLst/>
            <a:rect l="l" t="t" r="r" b="b"/>
            <a:pathLst>
              <a:path h="2750185">
                <a:moveTo>
                  <a:pt x="0" y="0"/>
                </a:moveTo>
                <a:lnTo>
                  <a:pt x="0" y="2750005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430783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71001" y="2428837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7075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371001" y="2428837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4">
                <a:moveTo>
                  <a:pt x="0" y="0"/>
                </a:moveTo>
                <a:lnTo>
                  <a:pt x="0" y="119573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71001" y="3513480"/>
            <a:ext cx="0" cy="2750185"/>
          </a:xfrm>
          <a:custGeom>
            <a:avLst/>
            <a:gdLst/>
            <a:ahLst/>
            <a:cxnLst/>
            <a:rect l="l" t="t" r="r" b="b"/>
            <a:pathLst>
              <a:path h="2750185">
                <a:moveTo>
                  <a:pt x="0" y="0"/>
                </a:moveTo>
                <a:lnTo>
                  <a:pt x="0" y="2750005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371001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02672" y="2428837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7075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302672" y="2428837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4">
                <a:moveTo>
                  <a:pt x="0" y="0"/>
                </a:moveTo>
                <a:lnTo>
                  <a:pt x="0" y="119573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302672" y="3513480"/>
            <a:ext cx="0" cy="2750185"/>
          </a:xfrm>
          <a:custGeom>
            <a:avLst/>
            <a:gdLst/>
            <a:ahLst/>
            <a:cxnLst/>
            <a:rect l="l" t="t" r="r" b="b"/>
            <a:pathLst>
              <a:path h="2750185">
                <a:moveTo>
                  <a:pt x="0" y="0"/>
                </a:moveTo>
                <a:lnTo>
                  <a:pt x="0" y="2750005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302672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225805" y="2428837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7075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225805" y="2428837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4">
                <a:moveTo>
                  <a:pt x="0" y="0"/>
                </a:moveTo>
                <a:lnTo>
                  <a:pt x="0" y="119573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225805" y="3513480"/>
            <a:ext cx="0" cy="2750185"/>
          </a:xfrm>
          <a:custGeom>
            <a:avLst/>
            <a:gdLst/>
            <a:ahLst/>
            <a:cxnLst/>
            <a:rect l="l" t="t" r="r" b="b"/>
            <a:pathLst>
              <a:path h="2750185">
                <a:moveTo>
                  <a:pt x="0" y="0"/>
                </a:moveTo>
                <a:lnTo>
                  <a:pt x="0" y="2750005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225805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131862" y="2428837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7075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131862" y="2428837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4">
                <a:moveTo>
                  <a:pt x="0" y="0"/>
                </a:moveTo>
                <a:lnTo>
                  <a:pt x="0" y="119573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131862" y="3513480"/>
            <a:ext cx="0" cy="2750185"/>
          </a:xfrm>
          <a:custGeom>
            <a:avLst/>
            <a:gdLst/>
            <a:ahLst/>
            <a:cxnLst/>
            <a:rect l="l" t="t" r="r" b="b"/>
            <a:pathLst>
              <a:path h="2750185">
                <a:moveTo>
                  <a:pt x="0" y="0"/>
                </a:moveTo>
                <a:lnTo>
                  <a:pt x="0" y="2750005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31862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003760" y="2428837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7075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003760" y="2428837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4">
                <a:moveTo>
                  <a:pt x="0" y="0"/>
                </a:moveTo>
                <a:lnTo>
                  <a:pt x="0" y="119573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003760" y="3513480"/>
            <a:ext cx="0" cy="2750185"/>
          </a:xfrm>
          <a:custGeom>
            <a:avLst/>
            <a:gdLst/>
            <a:ahLst/>
            <a:cxnLst/>
            <a:rect l="l" t="t" r="r" b="b"/>
            <a:pathLst>
              <a:path h="2750185">
                <a:moveTo>
                  <a:pt x="0" y="0"/>
                </a:moveTo>
                <a:lnTo>
                  <a:pt x="0" y="2750005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003760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824409" y="2428837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7075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824409" y="2428837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4">
                <a:moveTo>
                  <a:pt x="0" y="0"/>
                </a:moveTo>
                <a:lnTo>
                  <a:pt x="0" y="119573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824409" y="3513480"/>
            <a:ext cx="0" cy="2750185"/>
          </a:xfrm>
          <a:custGeom>
            <a:avLst/>
            <a:gdLst/>
            <a:ahLst/>
            <a:cxnLst/>
            <a:rect l="l" t="t" r="r" b="b"/>
            <a:pathLst>
              <a:path h="2750185">
                <a:moveTo>
                  <a:pt x="0" y="0"/>
                </a:moveTo>
                <a:lnTo>
                  <a:pt x="0" y="2750005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824409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24726" y="6212242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51244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3469328" y="6248422"/>
            <a:ext cx="121920" cy="2336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spc="5" dirty="0">
                <a:latin typeface="Arial"/>
                <a:cs typeface="Arial"/>
              </a:rPr>
              <a:t>1</a:t>
            </a:r>
            <a:endParaRPr sz="1350">
              <a:latin typeface="Arial"/>
              <a:cs typeface="Arial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3832185" y="2428837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7075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832185" y="2428837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4">
                <a:moveTo>
                  <a:pt x="0" y="0"/>
                </a:moveTo>
                <a:lnTo>
                  <a:pt x="0" y="119573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832185" y="3513480"/>
            <a:ext cx="0" cy="2750185"/>
          </a:xfrm>
          <a:custGeom>
            <a:avLst/>
            <a:gdLst/>
            <a:ahLst/>
            <a:cxnLst/>
            <a:rect l="l" t="t" r="r" b="b"/>
            <a:pathLst>
              <a:path h="2750185">
                <a:moveTo>
                  <a:pt x="0" y="0"/>
                </a:moveTo>
                <a:lnTo>
                  <a:pt x="0" y="2750005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832185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011532" y="2428837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7075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011532" y="2428837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4">
                <a:moveTo>
                  <a:pt x="0" y="0"/>
                </a:moveTo>
                <a:lnTo>
                  <a:pt x="0" y="119573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011532" y="3513480"/>
            <a:ext cx="0" cy="2750185"/>
          </a:xfrm>
          <a:custGeom>
            <a:avLst/>
            <a:gdLst/>
            <a:ahLst/>
            <a:cxnLst/>
            <a:rect l="l" t="t" r="r" b="b"/>
            <a:pathLst>
              <a:path h="2750185">
                <a:moveTo>
                  <a:pt x="0" y="0"/>
                </a:moveTo>
                <a:lnTo>
                  <a:pt x="0" y="2750005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011532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31097" y="2428837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7075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31097" y="2428837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4">
                <a:moveTo>
                  <a:pt x="0" y="0"/>
                </a:moveTo>
                <a:lnTo>
                  <a:pt x="0" y="119573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131097" y="3513480"/>
            <a:ext cx="0" cy="2750185"/>
          </a:xfrm>
          <a:custGeom>
            <a:avLst/>
            <a:gdLst/>
            <a:ahLst/>
            <a:cxnLst/>
            <a:rect l="l" t="t" r="r" b="b"/>
            <a:pathLst>
              <a:path h="2750185">
                <a:moveTo>
                  <a:pt x="0" y="0"/>
                </a:moveTo>
                <a:lnTo>
                  <a:pt x="0" y="2750005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131097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233586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233586" y="2428837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4">
                <a:moveTo>
                  <a:pt x="0" y="0"/>
                </a:moveTo>
                <a:lnTo>
                  <a:pt x="0" y="119573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233586" y="3513480"/>
            <a:ext cx="0" cy="2750185"/>
          </a:xfrm>
          <a:custGeom>
            <a:avLst/>
            <a:gdLst/>
            <a:ahLst/>
            <a:cxnLst/>
            <a:rect l="l" t="t" r="r" b="b"/>
            <a:pathLst>
              <a:path h="2750185">
                <a:moveTo>
                  <a:pt x="0" y="0"/>
                </a:moveTo>
                <a:lnTo>
                  <a:pt x="0" y="2750005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233586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233586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233586" y="2428837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4">
                <a:moveTo>
                  <a:pt x="0" y="0"/>
                </a:moveTo>
                <a:lnTo>
                  <a:pt x="0" y="119573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233586" y="3513480"/>
            <a:ext cx="0" cy="2750185"/>
          </a:xfrm>
          <a:custGeom>
            <a:avLst/>
            <a:gdLst/>
            <a:ahLst/>
            <a:cxnLst/>
            <a:rect l="l" t="t" r="r" b="b"/>
            <a:pathLst>
              <a:path h="2750185">
                <a:moveTo>
                  <a:pt x="0" y="0"/>
                </a:moveTo>
                <a:lnTo>
                  <a:pt x="0" y="2750005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233586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233586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233586" y="2428837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4">
                <a:moveTo>
                  <a:pt x="0" y="0"/>
                </a:moveTo>
                <a:lnTo>
                  <a:pt x="0" y="119573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233586" y="3513480"/>
            <a:ext cx="0" cy="2750185"/>
          </a:xfrm>
          <a:custGeom>
            <a:avLst/>
            <a:gdLst/>
            <a:ahLst/>
            <a:cxnLst/>
            <a:rect l="l" t="t" r="r" b="b"/>
            <a:pathLst>
              <a:path h="2750185">
                <a:moveTo>
                  <a:pt x="0" y="0"/>
                </a:moveTo>
                <a:lnTo>
                  <a:pt x="0" y="2750005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233586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233586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233586" y="2428837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4">
                <a:moveTo>
                  <a:pt x="0" y="0"/>
                </a:moveTo>
                <a:lnTo>
                  <a:pt x="0" y="119573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233586" y="3513480"/>
            <a:ext cx="0" cy="2750185"/>
          </a:xfrm>
          <a:custGeom>
            <a:avLst/>
            <a:gdLst/>
            <a:ahLst/>
            <a:cxnLst/>
            <a:rect l="l" t="t" r="r" b="b"/>
            <a:pathLst>
              <a:path h="2750185">
                <a:moveTo>
                  <a:pt x="0" y="0"/>
                </a:moveTo>
                <a:lnTo>
                  <a:pt x="0" y="2750005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233586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233586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233586" y="2428837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4">
                <a:moveTo>
                  <a:pt x="0" y="0"/>
                </a:moveTo>
                <a:lnTo>
                  <a:pt x="0" y="119573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233586" y="3513480"/>
            <a:ext cx="0" cy="2750185"/>
          </a:xfrm>
          <a:custGeom>
            <a:avLst/>
            <a:gdLst/>
            <a:ahLst/>
            <a:cxnLst/>
            <a:rect l="l" t="t" r="r" b="b"/>
            <a:pathLst>
              <a:path h="2750185">
                <a:moveTo>
                  <a:pt x="0" y="0"/>
                </a:moveTo>
                <a:lnTo>
                  <a:pt x="0" y="2750005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233586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233586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233586" y="2428837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4">
                <a:moveTo>
                  <a:pt x="0" y="0"/>
                </a:moveTo>
                <a:lnTo>
                  <a:pt x="0" y="119574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233586" y="2428837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4">
                <a:moveTo>
                  <a:pt x="0" y="0"/>
                </a:moveTo>
                <a:lnTo>
                  <a:pt x="0" y="119573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233586" y="3513480"/>
            <a:ext cx="0" cy="2750185"/>
          </a:xfrm>
          <a:custGeom>
            <a:avLst/>
            <a:gdLst/>
            <a:ahLst/>
            <a:cxnLst/>
            <a:rect l="l" t="t" r="r" b="b"/>
            <a:pathLst>
              <a:path h="2750185">
                <a:moveTo>
                  <a:pt x="0" y="0"/>
                </a:moveTo>
                <a:lnTo>
                  <a:pt x="0" y="2750005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233586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233586" y="6212242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51244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532498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532498" y="2428837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4">
                <a:moveTo>
                  <a:pt x="0" y="0"/>
                </a:moveTo>
                <a:lnTo>
                  <a:pt x="0" y="119573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532498" y="3513480"/>
            <a:ext cx="0" cy="2750185"/>
          </a:xfrm>
          <a:custGeom>
            <a:avLst/>
            <a:gdLst/>
            <a:ahLst/>
            <a:cxnLst/>
            <a:rect l="l" t="t" r="r" b="b"/>
            <a:pathLst>
              <a:path h="2750185">
                <a:moveTo>
                  <a:pt x="0" y="0"/>
                </a:moveTo>
                <a:lnTo>
                  <a:pt x="0" y="2750005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532498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532498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532498" y="2428837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4">
                <a:moveTo>
                  <a:pt x="0" y="0"/>
                </a:moveTo>
                <a:lnTo>
                  <a:pt x="0" y="119573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532498" y="3513480"/>
            <a:ext cx="0" cy="2750185"/>
          </a:xfrm>
          <a:custGeom>
            <a:avLst/>
            <a:gdLst/>
            <a:ahLst/>
            <a:cxnLst/>
            <a:rect l="l" t="t" r="r" b="b"/>
            <a:pathLst>
              <a:path h="2750185">
                <a:moveTo>
                  <a:pt x="0" y="0"/>
                </a:moveTo>
                <a:lnTo>
                  <a:pt x="0" y="2750005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532498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532498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532498" y="2428837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4">
                <a:moveTo>
                  <a:pt x="0" y="0"/>
                </a:moveTo>
                <a:lnTo>
                  <a:pt x="0" y="119573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532498" y="3513480"/>
            <a:ext cx="0" cy="2750185"/>
          </a:xfrm>
          <a:custGeom>
            <a:avLst/>
            <a:gdLst/>
            <a:ahLst/>
            <a:cxnLst/>
            <a:rect l="l" t="t" r="r" b="b"/>
            <a:pathLst>
              <a:path h="2750185">
                <a:moveTo>
                  <a:pt x="0" y="0"/>
                </a:moveTo>
                <a:lnTo>
                  <a:pt x="0" y="2750005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532498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532498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532498" y="2428837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4">
                <a:moveTo>
                  <a:pt x="0" y="0"/>
                </a:moveTo>
                <a:lnTo>
                  <a:pt x="0" y="119573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532498" y="3513480"/>
            <a:ext cx="0" cy="2750185"/>
          </a:xfrm>
          <a:custGeom>
            <a:avLst/>
            <a:gdLst/>
            <a:ahLst/>
            <a:cxnLst/>
            <a:rect l="l" t="t" r="r" b="b"/>
            <a:pathLst>
              <a:path h="2750185">
                <a:moveTo>
                  <a:pt x="0" y="0"/>
                </a:moveTo>
                <a:lnTo>
                  <a:pt x="0" y="2750005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532498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532498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532498" y="2428837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4">
                <a:moveTo>
                  <a:pt x="0" y="0"/>
                </a:moveTo>
                <a:lnTo>
                  <a:pt x="0" y="119573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532498" y="3513480"/>
            <a:ext cx="0" cy="2750185"/>
          </a:xfrm>
          <a:custGeom>
            <a:avLst/>
            <a:gdLst/>
            <a:ahLst/>
            <a:cxnLst/>
            <a:rect l="l" t="t" r="r" b="b"/>
            <a:pathLst>
              <a:path h="2750185">
                <a:moveTo>
                  <a:pt x="0" y="0"/>
                </a:moveTo>
                <a:lnTo>
                  <a:pt x="0" y="2750005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532498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532498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532498" y="2428837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4">
                <a:moveTo>
                  <a:pt x="0" y="0"/>
                </a:moveTo>
                <a:lnTo>
                  <a:pt x="0" y="119573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532498" y="3513480"/>
            <a:ext cx="0" cy="2750185"/>
          </a:xfrm>
          <a:custGeom>
            <a:avLst/>
            <a:gdLst/>
            <a:ahLst/>
            <a:cxnLst/>
            <a:rect l="l" t="t" r="r" b="b"/>
            <a:pathLst>
              <a:path h="2750185">
                <a:moveTo>
                  <a:pt x="0" y="0"/>
                </a:moveTo>
                <a:lnTo>
                  <a:pt x="0" y="2750005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532498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532498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532498" y="2428837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4">
                <a:moveTo>
                  <a:pt x="0" y="0"/>
                </a:moveTo>
                <a:lnTo>
                  <a:pt x="0" y="119573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532498" y="3513480"/>
            <a:ext cx="0" cy="2750185"/>
          </a:xfrm>
          <a:custGeom>
            <a:avLst/>
            <a:gdLst/>
            <a:ahLst/>
            <a:cxnLst/>
            <a:rect l="l" t="t" r="r" b="b"/>
            <a:pathLst>
              <a:path h="2750185">
                <a:moveTo>
                  <a:pt x="0" y="0"/>
                </a:moveTo>
                <a:lnTo>
                  <a:pt x="0" y="2750005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532498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532498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532498" y="2428837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4">
                <a:moveTo>
                  <a:pt x="0" y="0"/>
                </a:moveTo>
                <a:lnTo>
                  <a:pt x="0" y="119573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532498" y="3513480"/>
            <a:ext cx="0" cy="2750185"/>
          </a:xfrm>
          <a:custGeom>
            <a:avLst/>
            <a:gdLst/>
            <a:ahLst/>
            <a:cxnLst/>
            <a:rect l="l" t="t" r="r" b="b"/>
            <a:pathLst>
              <a:path h="2750185">
                <a:moveTo>
                  <a:pt x="0" y="0"/>
                </a:moveTo>
                <a:lnTo>
                  <a:pt x="0" y="2750005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532498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532498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532498" y="2428837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4">
                <a:moveTo>
                  <a:pt x="0" y="0"/>
                </a:moveTo>
                <a:lnTo>
                  <a:pt x="0" y="119574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532498" y="2428837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4">
                <a:moveTo>
                  <a:pt x="0" y="0"/>
                </a:moveTo>
                <a:lnTo>
                  <a:pt x="0" y="119573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532498" y="3513480"/>
            <a:ext cx="0" cy="2750185"/>
          </a:xfrm>
          <a:custGeom>
            <a:avLst/>
            <a:gdLst/>
            <a:ahLst/>
            <a:cxnLst/>
            <a:rect l="l" t="t" r="r" b="b"/>
            <a:pathLst>
              <a:path h="2750185">
                <a:moveTo>
                  <a:pt x="0" y="0"/>
                </a:moveTo>
                <a:lnTo>
                  <a:pt x="0" y="2750005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532498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532498" y="6212242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51244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831419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831419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831419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831419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831419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831419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831419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831419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831419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831419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831419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831419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831419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831419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831419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831419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831419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831419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831419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831419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831419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831419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831419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831419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831419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831419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0"/>
                </a:moveTo>
                <a:lnTo>
                  <a:pt x="0" y="3834648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831419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831419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0"/>
                </a:moveTo>
                <a:lnTo>
                  <a:pt x="0" y="3834648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138878" y="2428837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7075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138878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0"/>
                </a:moveTo>
                <a:lnTo>
                  <a:pt x="0" y="3834648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138878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232820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232820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232820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232820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232820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232820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232820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232820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232820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232820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232820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232820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232820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232820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232820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232820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232820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232820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232820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232820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232820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232820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232820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0"/>
                </a:moveTo>
                <a:lnTo>
                  <a:pt x="0" y="3834648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232820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232820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0"/>
                </a:moveTo>
                <a:lnTo>
                  <a:pt x="0" y="3834648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531741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531741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531741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531741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531741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531741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531741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531741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531741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531741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531741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531741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531741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531741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531741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531741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531741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531741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531741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531741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531741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531741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531741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531741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531741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531741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0"/>
                </a:moveTo>
                <a:lnTo>
                  <a:pt x="0" y="3834648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531741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531741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0"/>
                </a:moveTo>
                <a:lnTo>
                  <a:pt x="0" y="3834648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839191" y="2428837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7075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839191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0"/>
                </a:moveTo>
                <a:lnTo>
                  <a:pt x="0" y="3834648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839191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010000" y="2428837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7075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010000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0"/>
                </a:moveTo>
                <a:lnTo>
                  <a:pt x="0" y="3834648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010000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138112" y="2428837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7075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138112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0"/>
                </a:moveTo>
                <a:lnTo>
                  <a:pt x="0" y="3834648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138112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232054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232054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232054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232054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232054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232054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232054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232054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232054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232054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232054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232054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232054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232054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232054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232054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232054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0"/>
                </a:moveTo>
                <a:lnTo>
                  <a:pt x="0" y="3834648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232054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232054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0"/>
                </a:moveTo>
                <a:lnTo>
                  <a:pt x="0" y="3834648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539514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539514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539514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539514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539514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539514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539514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539514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539514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539514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6539514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539514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539514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539514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539514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539514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539514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539514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539514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539514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539514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539514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539514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539514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539514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539514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0"/>
                </a:moveTo>
                <a:lnTo>
                  <a:pt x="0" y="3834648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539514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539514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0"/>
                </a:moveTo>
                <a:lnTo>
                  <a:pt x="0" y="3834648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838434" y="2428837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7075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838434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0"/>
                </a:moveTo>
                <a:lnTo>
                  <a:pt x="0" y="3834648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838434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932376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932376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932376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932376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932376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932376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932376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932376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932376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932376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932376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932376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932376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6932376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932376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932376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932376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932376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932376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932376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6932376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6932376" y="6237864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932376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0"/>
                </a:moveTo>
                <a:lnTo>
                  <a:pt x="0" y="3834648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932376" y="2428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932376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0"/>
                </a:moveTo>
                <a:lnTo>
                  <a:pt x="0" y="3834648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 txBox="1"/>
          <p:nvPr/>
        </p:nvSpPr>
        <p:spPr>
          <a:xfrm>
            <a:off x="6082705" y="6248422"/>
            <a:ext cx="1059815" cy="2336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spc="-15" dirty="0">
                <a:latin typeface="Arial"/>
                <a:cs typeface="Arial"/>
              </a:rPr>
              <a:t>50010002500</a:t>
            </a:r>
            <a:endParaRPr sz="1350">
              <a:latin typeface="Arial"/>
              <a:cs typeface="Arial"/>
            </a:endParaRPr>
          </a:p>
        </p:txBody>
      </p:sp>
      <p:sp>
        <p:nvSpPr>
          <p:cNvPr id="340" name="object 340"/>
          <p:cNvSpPr/>
          <p:nvPr/>
        </p:nvSpPr>
        <p:spPr>
          <a:xfrm>
            <a:off x="2645057" y="6263486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243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906755" y="6263486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51244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 txBox="1"/>
          <p:nvPr/>
        </p:nvSpPr>
        <p:spPr>
          <a:xfrm>
            <a:off x="2521331" y="6137395"/>
            <a:ext cx="121920" cy="2336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spc="5" dirty="0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343" name="object 343"/>
          <p:cNvSpPr/>
          <p:nvPr/>
        </p:nvSpPr>
        <p:spPr>
          <a:xfrm>
            <a:off x="2645057" y="5879170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243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6906755" y="5879170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51244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645057" y="5503393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243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6906755" y="5503393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51244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645057" y="5127616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243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6906755" y="5127616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51244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645057" y="4751830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243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6906755" y="4751830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51244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645057" y="4376053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243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6906755" y="4376053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51244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2645057" y="4000275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243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906755" y="4000275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51244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645057" y="3624498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243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6906755" y="3624498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51244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 txBox="1"/>
          <p:nvPr/>
        </p:nvSpPr>
        <p:spPr>
          <a:xfrm>
            <a:off x="2376142" y="3498399"/>
            <a:ext cx="266065" cy="24879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dirty="0">
                <a:latin typeface="Arial"/>
                <a:cs typeface="Arial"/>
              </a:rPr>
              <a:t>0.7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50" dirty="0">
                <a:latin typeface="Arial"/>
                <a:cs typeface="Arial"/>
              </a:rPr>
              <a:t>0.6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50" dirty="0">
                <a:latin typeface="Arial"/>
                <a:cs typeface="Arial"/>
              </a:rPr>
              <a:t>0.5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50" dirty="0">
                <a:latin typeface="Arial"/>
                <a:cs typeface="Arial"/>
              </a:rPr>
              <a:t>0.4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50" dirty="0">
                <a:latin typeface="Arial"/>
                <a:cs typeface="Arial"/>
              </a:rPr>
              <a:t>0.3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50" dirty="0">
                <a:latin typeface="Arial"/>
                <a:cs typeface="Arial"/>
              </a:rPr>
              <a:t>0.2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50" dirty="0">
                <a:latin typeface="Arial"/>
                <a:cs typeface="Arial"/>
              </a:rPr>
              <a:t>0.1</a:t>
            </a:r>
            <a:endParaRPr sz="1350">
              <a:latin typeface="Arial"/>
              <a:cs typeface="Arial"/>
            </a:endParaRPr>
          </a:p>
        </p:txBody>
      </p:sp>
      <p:sp>
        <p:nvSpPr>
          <p:cNvPr id="358" name="object 358"/>
          <p:cNvSpPr/>
          <p:nvPr/>
        </p:nvSpPr>
        <p:spPr>
          <a:xfrm>
            <a:off x="2645057" y="3248712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243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6906755" y="3248712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51244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 txBox="1"/>
          <p:nvPr/>
        </p:nvSpPr>
        <p:spPr>
          <a:xfrm>
            <a:off x="2376142" y="3122621"/>
            <a:ext cx="266065" cy="2336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dirty="0">
                <a:latin typeface="Arial"/>
                <a:cs typeface="Arial"/>
              </a:rPr>
              <a:t>0.8</a:t>
            </a:r>
            <a:endParaRPr sz="1350">
              <a:latin typeface="Arial"/>
              <a:cs typeface="Arial"/>
            </a:endParaRPr>
          </a:p>
        </p:txBody>
      </p:sp>
      <p:sp>
        <p:nvSpPr>
          <p:cNvPr id="361" name="object 361"/>
          <p:cNvSpPr/>
          <p:nvPr/>
        </p:nvSpPr>
        <p:spPr>
          <a:xfrm>
            <a:off x="2645057" y="2872935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243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6906755" y="2872935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51244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 txBox="1"/>
          <p:nvPr/>
        </p:nvSpPr>
        <p:spPr>
          <a:xfrm>
            <a:off x="2376142" y="2746835"/>
            <a:ext cx="266065" cy="2336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dirty="0">
                <a:latin typeface="Arial"/>
                <a:cs typeface="Arial"/>
              </a:rPr>
              <a:t>0.9</a:t>
            </a:r>
            <a:endParaRPr sz="1350">
              <a:latin typeface="Arial"/>
              <a:cs typeface="Arial"/>
            </a:endParaRPr>
          </a:p>
        </p:txBody>
      </p:sp>
      <p:sp>
        <p:nvSpPr>
          <p:cNvPr id="364" name="object 364"/>
          <p:cNvSpPr/>
          <p:nvPr/>
        </p:nvSpPr>
        <p:spPr>
          <a:xfrm>
            <a:off x="2645057" y="2497157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243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6906755" y="2497157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51244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 txBox="1"/>
          <p:nvPr/>
        </p:nvSpPr>
        <p:spPr>
          <a:xfrm>
            <a:off x="2521331" y="2371058"/>
            <a:ext cx="121920" cy="2336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spc="5" dirty="0">
                <a:latin typeface="Arial"/>
                <a:cs typeface="Arial"/>
              </a:rPr>
              <a:t>1</a:t>
            </a:r>
            <a:endParaRPr sz="1350">
              <a:latin typeface="Arial"/>
              <a:cs typeface="Arial"/>
            </a:endParaRPr>
          </a:p>
        </p:txBody>
      </p:sp>
      <p:sp>
        <p:nvSpPr>
          <p:cNvPr id="367" name="object 367"/>
          <p:cNvSpPr/>
          <p:nvPr/>
        </p:nvSpPr>
        <p:spPr>
          <a:xfrm>
            <a:off x="2645057" y="6263486"/>
            <a:ext cx="4313555" cy="0"/>
          </a:xfrm>
          <a:custGeom>
            <a:avLst/>
            <a:gdLst/>
            <a:ahLst/>
            <a:cxnLst/>
            <a:rect l="l" t="t" r="r" b="b"/>
            <a:pathLst>
              <a:path w="4313555">
                <a:moveTo>
                  <a:pt x="0" y="0"/>
                </a:moveTo>
                <a:lnTo>
                  <a:pt x="4312941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645057" y="2428837"/>
            <a:ext cx="4313555" cy="0"/>
          </a:xfrm>
          <a:custGeom>
            <a:avLst/>
            <a:gdLst/>
            <a:ahLst/>
            <a:cxnLst/>
            <a:rect l="l" t="t" r="r" b="b"/>
            <a:pathLst>
              <a:path w="4313555">
                <a:moveTo>
                  <a:pt x="0" y="0"/>
                </a:moveTo>
                <a:lnTo>
                  <a:pt x="4312941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2645057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6957999" y="2428837"/>
            <a:ext cx="0" cy="3834765"/>
          </a:xfrm>
          <a:custGeom>
            <a:avLst/>
            <a:gdLst/>
            <a:ahLst/>
            <a:cxnLst/>
            <a:rect l="l" t="t" r="r" b="b"/>
            <a:pathLst>
              <a:path h="3834765">
                <a:moveTo>
                  <a:pt x="0" y="3834648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 txBox="1"/>
          <p:nvPr/>
        </p:nvSpPr>
        <p:spPr>
          <a:xfrm>
            <a:off x="3751164" y="6248422"/>
            <a:ext cx="2072639" cy="469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39420">
              <a:lnSpc>
                <a:spcPts val="1410"/>
              </a:lnSpc>
              <a:spcBef>
                <a:spcPts val="110"/>
              </a:spcBef>
              <a:tabLst>
                <a:tab pos="687070" algn="l"/>
                <a:tab pos="1387475" algn="l"/>
              </a:tabLst>
            </a:pPr>
            <a:r>
              <a:rPr sz="1350" spc="5" dirty="0">
                <a:latin typeface="Arial"/>
                <a:cs typeface="Arial"/>
              </a:rPr>
              <a:t>5	10 </a:t>
            </a:r>
            <a:r>
              <a:rPr sz="1350" spc="80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20	50</a:t>
            </a:r>
            <a:r>
              <a:rPr sz="1350" spc="9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100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ts val="2070"/>
              </a:lnSpc>
            </a:pPr>
            <a:r>
              <a:rPr sz="1900" spc="-5" dirty="0">
                <a:latin typeface="Arial"/>
                <a:cs typeface="Arial"/>
              </a:rPr>
              <a:t>Location error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(cm)</a:t>
            </a:r>
            <a:endParaRPr sz="1900">
              <a:latin typeface="Arial"/>
              <a:cs typeface="Arial"/>
            </a:endParaRPr>
          </a:p>
        </p:txBody>
      </p:sp>
      <p:sp>
        <p:nvSpPr>
          <p:cNvPr id="372" name="object 372"/>
          <p:cNvSpPr txBox="1"/>
          <p:nvPr/>
        </p:nvSpPr>
        <p:spPr>
          <a:xfrm>
            <a:off x="2086962" y="4087242"/>
            <a:ext cx="267970" cy="5238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50"/>
              </a:lnSpc>
            </a:pPr>
            <a:r>
              <a:rPr sz="1900" spc="-5" dirty="0">
                <a:latin typeface="Arial"/>
                <a:cs typeface="Arial"/>
              </a:rPr>
              <a:t>CDF</a:t>
            </a:r>
            <a:endParaRPr sz="1900">
              <a:latin typeface="Arial"/>
              <a:cs typeface="Arial"/>
            </a:endParaRPr>
          </a:p>
        </p:txBody>
      </p:sp>
      <p:sp>
        <p:nvSpPr>
          <p:cNvPr id="373" name="object 373"/>
          <p:cNvSpPr/>
          <p:nvPr/>
        </p:nvSpPr>
        <p:spPr>
          <a:xfrm>
            <a:off x="3097702" y="2497157"/>
            <a:ext cx="2579370" cy="3766820"/>
          </a:xfrm>
          <a:custGeom>
            <a:avLst/>
            <a:gdLst/>
            <a:ahLst/>
            <a:cxnLst/>
            <a:rect l="l" t="t" r="r" b="b"/>
            <a:pathLst>
              <a:path w="2579370" h="3766820">
                <a:moveTo>
                  <a:pt x="0" y="3766328"/>
                </a:moveTo>
                <a:lnTo>
                  <a:pt x="0" y="3672386"/>
                </a:lnTo>
                <a:lnTo>
                  <a:pt x="461183" y="3672386"/>
                </a:lnTo>
                <a:lnTo>
                  <a:pt x="461183" y="3484493"/>
                </a:lnTo>
                <a:lnTo>
                  <a:pt x="614917" y="3484493"/>
                </a:lnTo>
                <a:lnTo>
                  <a:pt x="614917" y="3399097"/>
                </a:lnTo>
                <a:lnTo>
                  <a:pt x="657615" y="3399097"/>
                </a:lnTo>
                <a:lnTo>
                  <a:pt x="657615" y="3305146"/>
                </a:lnTo>
                <a:lnTo>
                  <a:pt x="751558" y="3305146"/>
                </a:lnTo>
                <a:lnTo>
                  <a:pt x="751558" y="3211204"/>
                </a:lnTo>
                <a:lnTo>
                  <a:pt x="794264" y="3211204"/>
                </a:lnTo>
                <a:lnTo>
                  <a:pt x="794264" y="3117253"/>
                </a:lnTo>
                <a:lnTo>
                  <a:pt x="819887" y="3117253"/>
                </a:lnTo>
                <a:lnTo>
                  <a:pt x="819887" y="3031858"/>
                </a:lnTo>
                <a:lnTo>
                  <a:pt x="828424" y="3031858"/>
                </a:lnTo>
                <a:lnTo>
                  <a:pt x="828424" y="2937907"/>
                </a:lnTo>
                <a:lnTo>
                  <a:pt x="854047" y="2937907"/>
                </a:lnTo>
                <a:lnTo>
                  <a:pt x="854047" y="2843965"/>
                </a:lnTo>
                <a:lnTo>
                  <a:pt x="1144421" y="2843965"/>
                </a:lnTo>
                <a:lnTo>
                  <a:pt x="1144421" y="2750023"/>
                </a:lnTo>
                <a:lnTo>
                  <a:pt x="1187128" y="2750023"/>
                </a:lnTo>
                <a:lnTo>
                  <a:pt x="1187128" y="2664618"/>
                </a:lnTo>
                <a:lnTo>
                  <a:pt x="1281070" y="2664618"/>
                </a:lnTo>
                <a:lnTo>
                  <a:pt x="1281070" y="2570667"/>
                </a:lnTo>
                <a:lnTo>
                  <a:pt x="1315230" y="2570667"/>
                </a:lnTo>
                <a:lnTo>
                  <a:pt x="1315230" y="2476725"/>
                </a:lnTo>
                <a:lnTo>
                  <a:pt x="1528747" y="2476725"/>
                </a:lnTo>
                <a:lnTo>
                  <a:pt x="1528747" y="2382783"/>
                </a:lnTo>
                <a:lnTo>
                  <a:pt x="1597067" y="2382783"/>
                </a:lnTo>
                <a:lnTo>
                  <a:pt x="1597067" y="2297379"/>
                </a:lnTo>
                <a:lnTo>
                  <a:pt x="1656849" y="2297379"/>
                </a:lnTo>
                <a:lnTo>
                  <a:pt x="1656849" y="2203428"/>
                </a:lnTo>
                <a:lnTo>
                  <a:pt x="1699556" y="2203428"/>
                </a:lnTo>
                <a:lnTo>
                  <a:pt x="1699556" y="2109486"/>
                </a:lnTo>
                <a:lnTo>
                  <a:pt x="1759338" y="2109486"/>
                </a:lnTo>
                <a:lnTo>
                  <a:pt x="1759338" y="2024081"/>
                </a:lnTo>
                <a:lnTo>
                  <a:pt x="1793499" y="2024081"/>
                </a:lnTo>
                <a:lnTo>
                  <a:pt x="1793499" y="1930139"/>
                </a:lnTo>
                <a:lnTo>
                  <a:pt x="1844743" y="1930139"/>
                </a:lnTo>
                <a:lnTo>
                  <a:pt x="1844743" y="1836197"/>
                </a:lnTo>
                <a:lnTo>
                  <a:pt x="1921601" y="1836197"/>
                </a:lnTo>
                <a:lnTo>
                  <a:pt x="1921601" y="1742246"/>
                </a:lnTo>
                <a:lnTo>
                  <a:pt x="1964308" y="1742246"/>
                </a:lnTo>
                <a:lnTo>
                  <a:pt x="1964308" y="1562900"/>
                </a:lnTo>
                <a:lnTo>
                  <a:pt x="2007006" y="1562900"/>
                </a:lnTo>
                <a:lnTo>
                  <a:pt x="2007006" y="1375007"/>
                </a:lnTo>
                <a:lnTo>
                  <a:pt x="2092419" y="1375007"/>
                </a:lnTo>
                <a:lnTo>
                  <a:pt x="2092419" y="1289602"/>
                </a:lnTo>
                <a:lnTo>
                  <a:pt x="2100957" y="1289602"/>
                </a:lnTo>
                <a:lnTo>
                  <a:pt x="2100957" y="1195660"/>
                </a:lnTo>
                <a:lnTo>
                  <a:pt x="2118042" y="1195660"/>
                </a:lnTo>
                <a:lnTo>
                  <a:pt x="2118042" y="1101718"/>
                </a:lnTo>
                <a:lnTo>
                  <a:pt x="2135117" y="1101718"/>
                </a:lnTo>
                <a:lnTo>
                  <a:pt x="2135117" y="1007767"/>
                </a:lnTo>
                <a:lnTo>
                  <a:pt x="2237607" y="1007767"/>
                </a:lnTo>
                <a:lnTo>
                  <a:pt x="2237607" y="828421"/>
                </a:lnTo>
                <a:lnTo>
                  <a:pt x="2271767" y="828421"/>
                </a:lnTo>
                <a:lnTo>
                  <a:pt x="2271767" y="734479"/>
                </a:lnTo>
                <a:lnTo>
                  <a:pt x="2314465" y="734479"/>
                </a:lnTo>
                <a:lnTo>
                  <a:pt x="2314465" y="640528"/>
                </a:lnTo>
                <a:lnTo>
                  <a:pt x="2399870" y="640528"/>
                </a:lnTo>
                <a:lnTo>
                  <a:pt x="2399870" y="461181"/>
                </a:lnTo>
                <a:lnTo>
                  <a:pt x="2442576" y="461181"/>
                </a:lnTo>
                <a:lnTo>
                  <a:pt x="2442576" y="367239"/>
                </a:lnTo>
                <a:lnTo>
                  <a:pt x="2451114" y="367239"/>
                </a:lnTo>
                <a:lnTo>
                  <a:pt x="2451114" y="281835"/>
                </a:lnTo>
                <a:lnTo>
                  <a:pt x="2459661" y="281835"/>
                </a:lnTo>
                <a:lnTo>
                  <a:pt x="2459661" y="187893"/>
                </a:lnTo>
                <a:lnTo>
                  <a:pt x="2570679" y="187893"/>
                </a:lnTo>
                <a:lnTo>
                  <a:pt x="2570679" y="93942"/>
                </a:lnTo>
                <a:lnTo>
                  <a:pt x="2579225" y="93942"/>
                </a:lnTo>
                <a:lnTo>
                  <a:pt x="2579225" y="0"/>
                </a:lnTo>
              </a:path>
            </a:pathLst>
          </a:custGeom>
          <a:ln w="4329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215744" y="2497157"/>
            <a:ext cx="1221740" cy="1375410"/>
          </a:xfrm>
          <a:custGeom>
            <a:avLst/>
            <a:gdLst/>
            <a:ahLst/>
            <a:cxnLst/>
            <a:rect l="l" t="t" r="r" b="b"/>
            <a:pathLst>
              <a:path w="1221739" h="1375410">
                <a:moveTo>
                  <a:pt x="0" y="1375007"/>
                </a:moveTo>
                <a:lnTo>
                  <a:pt x="8537" y="1366469"/>
                </a:lnTo>
                <a:lnTo>
                  <a:pt x="17075" y="1366469"/>
                </a:lnTo>
                <a:lnTo>
                  <a:pt x="17075" y="1315225"/>
                </a:lnTo>
                <a:lnTo>
                  <a:pt x="34160" y="1315225"/>
                </a:lnTo>
                <a:lnTo>
                  <a:pt x="34160" y="1272527"/>
                </a:lnTo>
                <a:lnTo>
                  <a:pt x="42698" y="1272527"/>
                </a:lnTo>
                <a:lnTo>
                  <a:pt x="42698" y="1255442"/>
                </a:lnTo>
                <a:lnTo>
                  <a:pt x="59782" y="1255442"/>
                </a:lnTo>
                <a:lnTo>
                  <a:pt x="59782" y="1221282"/>
                </a:lnTo>
                <a:lnTo>
                  <a:pt x="68320" y="1212745"/>
                </a:lnTo>
                <a:lnTo>
                  <a:pt x="76858" y="1212745"/>
                </a:lnTo>
                <a:lnTo>
                  <a:pt x="76858" y="1161500"/>
                </a:lnTo>
                <a:lnTo>
                  <a:pt x="85404" y="1152962"/>
                </a:lnTo>
                <a:lnTo>
                  <a:pt x="119564" y="1152962"/>
                </a:lnTo>
                <a:lnTo>
                  <a:pt x="119564" y="1101718"/>
                </a:lnTo>
                <a:lnTo>
                  <a:pt x="128102" y="1101718"/>
                </a:lnTo>
                <a:lnTo>
                  <a:pt x="128102" y="1084634"/>
                </a:lnTo>
                <a:lnTo>
                  <a:pt x="136640" y="1076096"/>
                </a:lnTo>
                <a:lnTo>
                  <a:pt x="153725" y="1076096"/>
                </a:lnTo>
                <a:lnTo>
                  <a:pt x="153725" y="1024852"/>
                </a:lnTo>
                <a:lnTo>
                  <a:pt x="162262" y="1024852"/>
                </a:lnTo>
                <a:lnTo>
                  <a:pt x="162262" y="1007767"/>
                </a:lnTo>
                <a:lnTo>
                  <a:pt x="170800" y="999229"/>
                </a:lnTo>
                <a:lnTo>
                  <a:pt x="179347" y="999229"/>
                </a:lnTo>
                <a:lnTo>
                  <a:pt x="179347" y="982145"/>
                </a:lnTo>
                <a:lnTo>
                  <a:pt x="187885" y="982145"/>
                </a:lnTo>
                <a:lnTo>
                  <a:pt x="187885" y="947994"/>
                </a:lnTo>
                <a:lnTo>
                  <a:pt x="196423" y="947994"/>
                </a:lnTo>
                <a:lnTo>
                  <a:pt x="196423" y="905287"/>
                </a:lnTo>
                <a:lnTo>
                  <a:pt x="222045" y="905287"/>
                </a:lnTo>
                <a:lnTo>
                  <a:pt x="222045" y="888203"/>
                </a:lnTo>
                <a:lnTo>
                  <a:pt x="230591" y="862581"/>
                </a:lnTo>
                <a:lnTo>
                  <a:pt x="230591" y="871127"/>
                </a:lnTo>
                <a:lnTo>
                  <a:pt x="230591" y="862581"/>
                </a:lnTo>
                <a:lnTo>
                  <a:pt x="256205" y="862581"/>
                </a:lnTo>
                <a:lnTo>
                  <a:pt x="256205" y="845505"/>
                </a:lnTo>
                <a:lnTo>
                  <a:pt x="264752" y="845505"/>
                </a:lnTo>
                <a:lnTo>
                  <a:pt x="264752" y="811345"/>
                </a:lnTo>
                <a:lnTo>
                  <a:pt x="273289" y="811345"/>
                </a:lnTo>
                <a:lnTo>
                  <a:pt x="273289" y="794261"/>
                </a:lnTo>
                <a:lnTo>
                  <a:pt x="281827" y="794261"/>
                </a:lnTo>
                <a:lnTo>
                  <a:pt x="281827" y="657612"/>
                </a:lnTo>
                <a:lnTo>
                  <a:pt x="290374" y="657612"/>
                </a:lnTo>
                <a:lnTo>
                  <a:pt x="290374" y="640528"/>
                </a:lnTo>
                <a:lnTo>
                  <a:pt x="315996" y="631990"/>
                </a:lnTo>
                <a:lnTo>
                  <a:pt x="315996" y="614914"/>
                </a:lnTo>
                <a:lnTo>
                  <a:pt x="324534" y="614914"/>
                </a:lnTo>
                <a:lnTo>
                  <a:pt x="324534" y="572208"/>
                </a:lnTo>
                <a:lnTo>
                  <a:pt x="333072" y="572208"/>
                </a:lnTo>
                <a:lnTo>
                  <a:pt x="333072" y="538048"/>
                </a:lnTo>
                <a:lnTo>
                  <a:pt x="341618" y="538048"/>
                </a:lnTo>
                <a:lnTo>
                  <a:pt x="341618" y="478266"/>
                </a:lnTo>
                <a:lnTo>
                  <a:pt x="350156" y="478266"/>
                </a:lnTo>
                <a:lnTo>
                  <a:pt x="350156" y="461181"/>
                </a:lnTo>
                <a:lnTo>
                  <a:pt x="358694" y="461181"/>
                </a:lnTo>
                <a:lnTo>
                  <a:pt x="358694" y="427021"/>
                </a:lnTo>
                <a:lnTo>
                  <a:pt x="375779" y="427021"/>
                </a:lnTo>
                <a:lnTo>
                  <a:pt x="375779" y="401399"/>
                </a:lnTo>
                <a:lnTo>
                  <a:pt x="392854" y="401399"/>
                </a:lnTo>
                <a:lnTo>
                  <a:pt x="392854" y="384315"/>
                </a:lnTo>
                <a:lnTo>
                  <a:pt x="401401" y="384315"/>
                </a:lnTo>
                <a:lnTo>
                  <a:pt x="401401" y="367239"/>
                </a:lnTo>
                <a:lnTo>
                  <a:pt x="418477" y="367239"/>
                </a:lnTo>
                <a:lnTo>
                  <a:pt x="418477" y="350163"/>
                </a:lnTo>
                <a:lnTo>
                  <a:pt x="452637" y="350163"/>
                </a:lnTo>
                <a:lnTo>
                  <a:pt x="452637" y="290373"/>
                </a:lnTo>
                <a:lnTo>
                  <a:pt x="461183" y="281835"/>
                </a:lnTo>
                <a:lnTo>
                  <a:pt x="512419" y="281835"/>
                </a:lnTo>
                <a:lnTo>
                  <a:pt x="512419" y="264750"/>
                </a:lnTo>
                <a:lnTo>
                  <a:pt x="520966" y="264750"/>
                </a:lnTo>
                <a:lnTo>
                  <a:pt x="520966" y="247675"/>
                </a:lnTo>
                <a:lnTo>
                  <a:pt x="529504" y="247675"/>
                </a:lnTo>
                <a:lnTo>
                  <a:pt x="529504" y="230590"/>
                </a:lnTo>
                <a:lnTo>
                  <a:pt x="538041" y="230590"/>
                </a:lnTo>
                <a:lnTo>
                  <a:pt x="538041" y="213515"/>
                </a:lnTo>
                <a:lnTo>
                  <a:pt x="572210" y="213515"/>
                </a:lnTo>
                <a:lnTo>
                  <a:pt x="572210" y="204968"/>
                </a:lnTo>
                <a:lnTo>
                  <a:pt x="589286" y="204968"/>
                </a:lnTo>
                <a:lnTo>
                  <a:pt x="589286" y="187893"/>
                </a:lnTo>
                <a:lnTo>
                  <a:pt x="614908" y="187893"/>
                </a:lnTo>
                <a:lnTo>
                  <a:pt x="614908" y="153724"/>
                </a:lnTo>
                <a:lnTo>
                  <a:pt x="649068" y="153724"/>
                </a:lnTo>
                <a:lnTo>
                  <a:pt x="649068" y="136648"/>
                </a:lnTo>
                <a:lnTo>
                  <a:pt x="666153" y="136648"/>
                </a:lnTo>
                <a:lnTo>
                  <a:pt x="666153" y="128102"/>
                </a:lnTo>
                <a:lnTo>
                  <a:pt x="777180" y="128102"/>
                </a:lnTo>
                <a:lnTo>
                  <a:pt x="777180" y="111026"/>
                </a:lnTo>
                <a:lnTo>
                  <a:pt x="811340" y="111026"/>
                </a:lnTo>
                <a:lnTo>
                  <a:pt x="811340" y="93942"/>
                </a:lnTo>
                <a:lnTo>
                  <a:pt x="854038" y="93942"/>
                </a:lnTo>
                <a:lnTo>
                  <a:pt x="854038" y="76866"/>
                </a:lnTo>
                <a:lnTo>
                  <a:pt x="871122" y="76866"/>
                </a:lnTo>
                <a:lnTo>
                  <a:pt x="871122" y="59782"/>
                </a:lnTo>
                <a:lnTo>
                  <a:pt x="939451" y="59782"/>
                </a:lnTo>
                <a:lnTo>
                  <a:pt x="939451" y="34160"/>
                </a:lnTo>
                <a:lnTo>
                  <a:pt x="1093176" y="34160"/>
                </a:lnTo>
                <a:lnTo>
                  <a:pt x="1093176" y="17075"/>
                </a:lnTo>
                <a:lnTo>
                  <a:pt x="1221279" y="17075"/>
                </a:lnTo>
                <a:lnTo>
                  <a:pt x="1221279" y="0"/>
                </a:lnTo>
              </a:path>
            </a:pathLst>
          </a:custGeom>
          <a:ln w="34636">
            <a:solidFill>
              <a:srgbClr val="0000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4430017" y="3872164"/>
            <a:ext cx="786130" cy="1350010"/>
          </a:xfrm>
          <a:custGeom>
            <a:avLst/>
            <a:gdLst/>
            <a:ahLst/>
            <a:cxnLst/>
            <a:rect l="l" t="t" r="r" b="b"/>
            <a:pathLst>
              <a:path w="786129" h="1350010">
                <a:moveTo>
                  <a:pt x="0" y="1349393"/>
                </a:moveTo>
                <a:lnTo>
                  <a:pt x="25622" y="1349393"/>
                </a:lnTo>
                <a:lnTo>
                  <a:pt x="25622" y="1332309"/>
                </a:lnTo>
                <a:lnTo>
                  <a:pt x="59782" y="1332309"/>
                </a:lnTo>
                <a:lnTo>
                  <a:pt x="59782" y="1315233"/>
                </a:lnTo>
                <a:lnTo>
                  <a:pt x="85404" y="1315233"/>
                </a:lnTo>
                <a:lnTo>
                  <a:pt x="85404" y="1298149"/>
                </a:lnTo>
                <a:lnTo>
                  <a:pt x="102480" y="1298149"/>
                </a:lnTo>
                <a:lnTo>
                  <a:pt x="102480" y="1289611"/>
                </a:lnTo>
                <a:lnTo>
                  <a:pt x="119564" y="1289611"/>
                </a:lnTo>
                <a:lnTo>
                  <a:pt x="119564" y="1272527"/>
                </a:lnTo>
                <a:lnTo>
                  <a:pt x="136649" y="1272527"/>
                </a:lnTo>
                <a:lnTo>
                  <a:pt x="136649" y="1238367"/>
                </a:lnTo>
                <a:lnTo>
                  <a:pt x="196431" y="1238367"/>
                </a:lnTo>
                <a:lnTo>
                  <a:pt x="196431" y="1178585"/>
                </a:lnTo>
                <a:lnTo>
                  <a:pt x="204969" y="1178585"/>
                </a:lnTo>
                <a:lnTo>
                  <a:pt x="204969" y="1161500"/>
                </a:lnTo>
                <a:lnTo>
                  <a:pt x="239129" y="1161500"/>
                </a:lnTo>
                <a:lnTo>
                  <a:pt x="239129" y="1152962"/>
                </a:lnTo>
                <a:lnTo>
                  <a:pt x="256214" y="1152962"/>
                </a:lnTo>
                <a:lnTo>
                  <a:pt x="256214" y="1118802"/>
                </a:lnTo>
                <a:lnTo>
                  <a:pt x="264752" y="1118802"/>
                </a:lnTo>
                <a:lnTo>
                  <a:pt x="264752" y="1076096"/>
                </a:lnTo>
                <a:lnTo>
                  <a:pt x="273298" y="1076096"/>
                </a:lnTo>
                <a:lnTo>
                  <a:pt x="273298" y="1041936"/>
                </a:lnTo>
                <a:lnTo>
                  <a:pt x="298912" y="1041936"/>
                </a:lnTo>
                <a:lnTo>
                  <a:pt x="298912" y="1024852"/>
                </a:lnTo>
                <a:lnTo>
                  <a:pt x="307458" y="1024852"/>
                </a:lnTo>
                <a:lnTo>
                  <a:pt x="307458" y="1007776"/>
                </a:lnTo>
                <a:lnTo>
                  <a:pt x="324534" y="1007776"/>
                </a:lnTo>
                <a:lnTo>
                  <a:pt x="324534" y="965069"/>
                </a:lnTo>
                <a:lnTo>
                  <a:pt x="333072" y="965069"/>
                </a:lnTo>
                <a:lnTo>
                  <a:pt x="333072" y="947994"/>
                </a:lnTo>
                <a:lnTo>
                  <a:pt x="341618" y="939447"/>
                </a:lnTo>
                <a:lnTo>
                  <a:pt x="350156" y="939447"/>
                </a:lnTo>
                <a:lnTo>
                  <a:pt x="350156" y="905287"/>
                </a:lnTo>
                <a:lnTo>
                  <a:pt x="358694" y="905287"/>
                </a:lnTo>
                <a:lnTo>
                  <a:pt x="358694" y="888212"/>
                </a:lnTo>
                <a:lnTo>
                  <a:pt x="367241" y="888212"/>
                </a:lnTo>
                <a:lnTo>
                  <a:pt x="367241" y="845505"/>
                </a:lnTo>
                <a:lnTo>
                  <a:pt x="409939" y="845505"/>
                </a:lnTo>
                <a:lnTo>
                  <a:pt x="409939" y="811345"/>
                </a:lnTo>
                <a:lnTo>
                  <a:pt x="418485" y="811345"/>
                </a:lnTo>
                <a:lnTo>
                  <a:pt x="418485" y="794261"/>
                </a:lnTo>
                <a:lnTo>
                  <a:pt x="427023" y="794261"/>
                </a:lnTo>
                <a:lnTo>
                  <a:pt x="427023" y="751563"/>
                </a:lnTo>
                <a:lnTo>
                  <a:pt x="435561" y="751563"/>
                </a:lnTo>
                <a:lnTo>
                  <a:pt x="435561" y="734479"/>
                </a:lnTo>
                <a:lnTo>
                  <a:pt x="444099" y="734479"/>
                </a:lnTo>
                <a:lnTo>
                  <a:pt x="444099" y="717403"/>
                </a:lnTo>
                <a:lnTo>
                  <a:pt x="452645" y="708856"/>
                </a:lnTo>
                <a:lnTo>
                  <a:pt x="461183" y="708856"/>
                </a:lnTo>
                <a:lnTo>
                  <a:pt x="461183" y="657621"/>
                </a:lnTo>
                <a:lnTo>
                  <a:pt x="478268" y="657621"/>
                </a:lnTo>
                <a:lnTo>
                  <a:pt x="478268" y="649074"/>
                </a:lnTo>
                <a:lnTo>
                  <a:pt x="512428" y="649074"/>
                </a:lnTo>
                <a:lnTo>
                  <a:pt x="512428" y="614914"/>
                </a:lnTo>
                <a:lnTo>
                  <a:pt x="529512" y="614914"/>
                </a:lnTo>
                <a:lnTo>
                  <a:pt x="529512" y="597830"/>
                </a:lnTo>
                <a:lnTo>
                  <a:pt x="555126" y="597830"/>
                </a:lnTo>
                <a:lnTo>
                  <a:pt x="555126" y="580754"/>
                </a:lnTo>
                <a:lnTo>
                  <a:pt x="563672" y="572208"/>
                </a:lnTo>
                <a:lnTo>
                  <a:pt x="563672" y="555132"/>
                </a:lnTo>
                <a:lnTo>
                  <a:pt x="580748" y="555132"/>
                </a:lnTo>
                <a:lnTo>
                  <a:pt x="580748" y="538048"/>
                </a:lnTo>
                <a:lnTo>
                  <a:pt x="589286" y="495350"/>
                </a:lnTo>
                <a:lnTo>
                  <a:pt x="589286" y="478266"/>
                </a:lnTo>
                <a:lnTo>
                  <a:pt x="597833" y="478266"/>
                </a:lnTo>
                <a:lnTo>
                  <a:pt x="597833" y="461190"/>
                </a:lnTo>
                <a:lnTo>
                  <a:pt x="623455" y="461190"/>
                </a:lnTo>
                <a:lnTo>
                  <a:pt x="623455" y="444106"/>
                </a:lnTo>
                <a:lnTo>
                  <a:pt x="631993" y="444106"/>
                </a:lnTo>
                <a:lnTo>
                  <a:pt x="631993" y="341617"/>
                </a:lnTo>
                <a:lnTo>
                  <a:pt x="640531" y="341617"/>
                </a:lnTo>
                <a:lnTo>
                  <a:pt x="640531" y="324541"/>
                </a:lnTo>
                <a:lnTo>
                  <a:pt x="649077" y="324541"/>
                </a:lnTo>
                <a:lnTo>
                  <a:pt x="649077" y="307457"/>
                </a:lnTo>
                <a:lnTo>
                  <a:pt x="657615" y="307457"/>
                </a:lnTo>
                <a:lnTo>
                  <a:pt x="657615" y="290381"/>
                </a:lnTo>
                <a:lnTo>
                  <a:pt x="666153" y="281835"/>
                </a:lnTo>
                <a:lnTo>
                  <a:pt x="666153" y="264759"/>
                </a:lnTo>
                <a:lnTo>
                  <a:pt x="674691" y="264759"/>
                </a:lnTo>
                <a:lnTo>
                  <a:pt x="674691" y="247675"/>
                </a:lnTo>
                <a:lnTo>
                  <a:pt x="683237" y="247675"/>
                </a:lnTo>
                <a:lnTo>
                  <a:pt x="683237" y="230590"/>
                </a:lnTo>
                <a:lnTo>
                  <a:pt x="700313" y="230590"/>
                </a:lnTo>
                <a:lnTo>
                  <a:pt x="700313" y="213515"/>
                </a:lnTo>
                <a:lnTo>
                  <a:pt x="725935" y="204968"/>
                </a:lnTo>
                <a:lnTo>
                  <a:pt x="725935" y="170817"/>
                </a:lnTo>
                <a:lnTo>
                  <a:pt x="743020" y="170817"/>
                </a:lnTo>
                <a:lnTo>
                  <a:pt x="743020" y="153733"/>
                </a:lnTo>
                <a:lnTo>
                  <a:pt x="751558" y="128110"/>
                </a:lnTo>
                <a:lnTo>
                  <a:pt x="751558" y="136648"/>
                </a:lnTo>
                <a:lnTo>
                  <a:pt x="751558" y="128110"/>
                </a:lnTo>
                <a:lnTo>
                  <a:pt x="760104" y="128110"/>
                </a:lnTo>
                <a:lnTo>
                  <a:pt x="760104" y="111026"/>
                </a:lnTo>
                <a:lnTo>
                  <a:pt x="768642" y="68328"/>
                </a:lnTo>
                <a:lnTo>
                  <a:pt x="768642" y="51244"/>
                </a:lnTo>
                <a:lnTo>
                  <a:pt x="785726" y="51244"/>
                </a:lnTo>
                <a:lnTo>
                  <a:pt x="785726" y="0"/>
                </a:lnTo>
              </a:path>
            </a:pathLst>
          </a:custGeom>
          <a:ln w="34636">
            <a:solidFill>
              <a:srgbClr val="0000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3379539" y="5221558"/>
            <a:ext cx="1050925" cy="1042035"/>
          </a:xfrm>
          <a:custGeom>
            <a:avLst/>
            <a:gdLst/>
            <a:ahLst/>
            <a:cxnLst/>
            <a:rect l="l" t="t" r="r" b="b"/>
            <a:pathLst>
              <a:path w="1050925" h="1042035">
                <a:moveTo>
                  <a:pt x="0" y="1041927"/>
                </a:moveTo>
                <a:lnTo>
                  <a:pt x="0" y="1024852"/>
                </a:lnTo>
                <a:lnTo>
                  <a:pt x="179347" y="1024852"/>
                </a:lnTo>
                <a:lnTo>
                  <a:pt x="179347" y="913825"/>
                </a:lnTo>
                <a:lnTo>
                  <a:pt x="213507" y="913825"/>
                </a:lnTo>
                <a:lnTo>
                  <a:pt x="213507" y="896741"/>
                </a:lnTo>
                <a:lnTo>
                  <a:pt x="290374" y="896741"/>
                </a:lnTo>
                <a:lnTo>
                  <a:pt x="290374" y="888203"/>
                </a:lnTo>
                <a:lnTo>
                  <a:pt x="324534" y="888203"/>
                </a:lnTo>
                <a:lnTo>
                  <a:pt x="324534" y="854043"/>
                </a:lnTo>
                <a:lnTo>
                  <a:pt x="333081" y="854043"/>
                </a:lnTo>
                <a:lnTo>
                  <a:pt x="333081" y="794261"/>
                </a:lnTo>
                <a:lnTo>
                  <a:pt x="341618" y="794261"/>
                </a:lnTo>
                <a:lnTo>
                  <a:pt x="341618" y="777176"/>
                </a:lnTo>
                <a:lnTo>
                  <a:pt x="375779" y="777176"/>
                </a:lnTo>
                <a:lnTo>
                  <a:pt x="375779" y="717394"/>
                </a:lnTo>
                <a:lnTo>
                  <a:pt x="384325" y="717394"/>
                </a:lnTo>
                <a:lnTo>
                  <a:pt x="384325" y="700310"/>
                </a:lnTo>
                <a:lnTo>
                  <a:pt x="444099" y="700310"/>
                </a:lnTo>
                <a:lnTo>
                  <a:pt x="444099" y="683234"/>
                </a:lnTo>
                <a:lnTo>
                  <a:pt x="461183" y="683234"/>
                </a:lnTo>
                <a:lnTo>
                  <a:pt x="461183" y="657612"/>
                </a:lnTo>
                <a:lnTo>
                  <a:pt x="469721" y="657612"/>
                </a:lnTo>
                <a:lnTo>
                  <a:pt x="469721" y="623452"/>
                </a:lnTo>
                <a:lnTo>
                  <a:pt x="512428" y="623452"/>
                </a:lnTo>
                <a:lnTo>
                  <a:pt x="512428" y="580746"/>
                </a:lnTo>
                <a:lnTo>
                  <a:pt x="538050" y="580746"/>
                </a:lnTo>
                <a:lnTo>
                  <a:pt x="538050" y="563670"/>
                </a:lnTo>
                <a:lnTo>
                  <a:pt x="546588" y="563670"/>
                </a:lnTo>
                <a:lnTo>
                  <a:pt x="546588" y="469719"/>
                </a:lnTo>
                <a:lnTo>
                  <a:pt x="563672" y="469719"/>
                </a:lnTo>
                <a:lnTo>
                  <a:pt x="563672" y="444097"/>
                </a:lnTo>
                <a:lnTo>
                  <a:pt x="572210" y="444097"/>
                </a:lnTo>
                <a:lnTo>
                  <a:pt x="572210" y="384323"/>
                </a:lnTo>
                <a:lnTo>
                  <a:pt x="614917" y="384323"/>
                </a:lnTo>
                <a:lnTo>
                  <a:pt x="614917" y="315995"/>
                </a:lnTo>
                <a:lnTo>
                  <a:pt x="674699" y="315995"/>
                </a:lnTo>
                <a:lnTo>
                  <a:pt x="674699" y="307457"/>
                </a:lnTo>
                <a:lnTo>
                  <a:pt x="691775" y="307457"/>
                </a:lnTo>
                <a:lnTo>
                  <a:pt x="691775" y="290373"/>
                </a:lnTo>
                <a:lnTo>
                  <a:pt x="708860" y="290373"/>
                </a:lnTo>
                <a:lnTo>
                  <a:pt x="708860" y="256213"/>
                </a:lnTo>
                <a:lnTo>
                  <a:pt x="717397" y="256213"/>
                </a:lnTo>
                <a:lnTo>
                  <a:pt x="717397" y="239128"/>
                </a:lnTo>
                <a:lnTo>
                  <a:pt x="871131" y="230590"/>
                </a:lnTo>
                <a:lnTo>
                  <a:pt x="871131" y="213506"/>
                </a:lnTo>
                <a:lnTo>
                  <a:pt x="905291" y="213506"/>
                </a:lnTo>
                <a:lnTo>
                  <a:pt x="905291" y="170808"/>
                </a:lnTo>
                <a:lnTo>
                  <a:pt x="965074" y="170808"/>
                </a:lnTo>
                <a:lnTo>
                  <a:pt x="965074" y="136648"/>
                </a:lnTo>
                <a:lnTo>
                  <a:pt x="999234" y="136648"/>
                </a:lnTo>
                <a:lnTo>
                  <a:pt x="999234" y="59782"/>
                </a:lnTo>
                <a:lnTo>
                  <a:pt x="1016310" y="59782"/>
                </a:lnTo>
                <a:lnTo>
                  <a:pt x="1016310" y="42697"/>
                </a:lnTo>
                <a:lnTo>
                  <a:pt x="1033394" y="42697"/>
                </a:lnTo>
                <a:lnTo>
                  <a:pt x="1033394" y="25622"/>
                </a:lnTo>
                <a:lnTo>
                  <a:pt x="1041932" y="17084"/>
                </a:lnTo>
                <a:lnTo>
                  <a:pt x="1050478" y="17084"/>
                </a:lnTo>
                <a:lnTo>
                  <a:pt x="1050478" y="0"/>
                </a:lnTo>
              </a:path>
            </a:pathLst>
          </a:custGeom>
          <a:ln w="34636">
            <a:solidFill>
              <a:srgbClr val="0000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5617146" y="2522779"/>
            <a:ext cx="1350010" cy="726440"/>
          </a:xfrm>
          <a:custGeom>
            <a:avLst/>
            <a:gdLst/>
            <a:ahLst/>
            <a:cxnLst/>
            <a:rect l="l" t="t" r="r" b="b"/>
            <a:pathLst>
              <a:path w="1350009" h="726439">
                <a:moveTo>
                  <a:pt x="0" y="725932"/>
                </a:moveTo>
                <a:lnTo>
                  <a:pt x="8537" y="725932"/>
                </a:lnTo>
                <a:lnTo>
                  <a:pt x="17075" y="717394"/>
                </a:lnTo>
                <a:lnTo>
                  <a:pt x="25613" y="708856"/>
                </a:lnTo>
                <a:lnTo>
                  <a:pt x="51235" y="700310"/>
                </a:lnTo>
                <a:lnTo>
                  <a:pt x="51235" y="657612"/>
                </a:lnTo>
                <a:lnTo>
                  <a:pt x="59782" y="657612"/>
                </a:lnTo>
                <a:lnTo>
                  <a:pt x="85396" y="649074"/>
                </a:lnTo>
                <a:lnTo>
                  <a:pt x="85396" y="640528"/>
                </a:lnTo>
                <a:lnTo>
                  <a:pt x="93942" y="640528"/>
                </a:lnTo>
                <a:lnTo>
                  <a:pt x="102480" y="631990"/>
                </a:lnTo>
                <a:lnTo>
                  <a:pt x="111018" y="623452"/>
                </a:lnTo>
                <a:lnTo>
                  <a:pt x="119564" y="614906"/>
                </a:lnTo>
                <a:lnTo>
                  <a:pt x="128102" y="614906"/>
                </a:lnTo>
                <a:lnTo>
                  <a:pt x="128102" y="597830"/>
                </a:lnTo>
                <a:lnTo>
                  <a:pt x="145187" y="580746"/>
                </a:lnTo>
                <a:lnTo>
                  <a:pt x="145187" y="572208"/>
                </a:lnTo>
                <a:lnTo>
                  <a:pt x="153725" y="563670"/>
                </a:lnTo>
                <a:lnTo>
                  <a:pt x="153725" y="555132"/>
                </a:lnTo>
                <a:lnTo>
                  <a:pt x="170809" y="555132"/>
                </a:lnTo>
                <a:lnTo>
                  <a:pt x="170809" y="538048"/>
                </a:lnTo>
                <a:lnTo>
                  <a:pt x="187885" y="538048"/>
                </a:lnTo>
                <a:lnTo>
                  <a:pt x="187885" y="529510"/>
                </a:lnTo>
                <a:lnTo>
                  <a:pt x="204969" y="529510"/>
                </a:lnTo>
                <a:lnTo>
                  <a:pt x="204969" y="512426"/>
                </a:lnTo>
                <a:lnTo>
                  <a:pt x="213507" y="512426"/>
                </a:lnTo>
                <a:lnTo>
                  <a:pt x="213507" y="495341"/>
                </a:lnTo>
                <a:lnTo>
                  <a:pt x="247667" y="495341"/>
                </a:lnTo>
                <a:lnTo>
                  <a:pt x="247667" y="478266"/>
                </a:lnTo>
                <a:lnTo>
                  <a:pt x="264752" y="478266"/>
                </a:lnTo>
                <a:lnTo>
                  <a:pt x="264752" y="469719"/>
                </a:lnTo>
                <a:lnTo>
                  <a:pt x="290374" y="461181"/>
                </a:lnTo>
                <a:lnTo>
                  <a:pt x="290374" y="444106"/>
                </a:lnTo>
                <a:lnTo>
                  <a:pt x="298912" y="444106"/>
                </a:lnTo>
                <a:lnTo>
                  <a:pt x="324534" y="435559"/>
                </a:lnTo>
                <a:lnTo>
                  <a:pt x="324534" y="427021"/>
                </a:lnTo>
                <a:lnTo>
                  <a:pt x="375779" y="427021"/>
                </a:lnTo>
                <a:lnTo>
                  <a:pt x="375779" y="418483"/>
                </a:lnTo>
                <a:lnTo>
                  <a:pt x="409939" y="418483"/>
                </a:lnTo>
                <a:lnTo>
                  <a:pt x="409939" y="409937"/>
                </a:lnTo>
                <a:lnTo>
                  <a:pt x="427023" y="409937"/>
                </a:lnTo>
                <a:lnTo>
                  <a:pt x="427023" y="401399"/>
                </a:lnTo>
                <a:lnTo>
                  <a:pt x="444099" y="401399"/>
                </a:lnTo>
                <a:lnTo>
                  <a:pt x="444099" y="384315"/>
                </a:lnTo>
                <a:lnTo>
                  <a:pt x="452637" y="375777"/>
                </a:lnTo>
                <a:lnTo>
                  <a:pt x="461183" y="367239"/>
                </a:lnTo>
                <a:lnTo>
                  <a:pt x="469721" y="358693"/>
                </a:lnTo>
                <a:lnTo>
                  <a:pt x="478259" y="350155"/>
                </a:lnTo>
                <a:lnTo>
                  <a:pt x="512428" y="350155"/>
                </a:lnTo>
                <a:lnTo>
                  <a:pt x="512428" y="341617"/>
                </a:lnTo>
                <a:lnTo>
                  <a:pt x="529504" y="341617"/>
                </a:lnTo>
                <a:lnTo>
                  <a:pt x="529504" y="315995"/>
                </a:lnTo>
                <a:lnTo>
                  <a:pt x="538050" y="315995"/>
                </a:lnTo>
                <a:lnTo>
                  <a:pt x="546588" y="307457"/>
                </a:lnTo>
                <a:lnTo>
                  <a:pt x="589286" y="298919"/>
                </a:lnTo>
                <a:lnTo>
                  <a:pt x="589286" y="290373"/>
                </a:lnTo>
                <a:lnTo>
                  <a:pt x="657615" y="290373"/>
                </a:lnTo>
                <a:lnTo>
                  <a:pt x="657615" y="273297"/>
                </a:lnTo>
                <a:lnTo>
                  <a:pt x="666153" y="264750"/>
                </a:lnTo>
                <a:lnTo>
                  <a:pt x="666153" y="247675"/>
                </a:lnTo>
                <a:lnTo>
                  <a:pt x="683237" y="247675"/>
                </a:lnTo>
                <a:lnTo>
                  <a:pt x="683237" y="239128"/>
                </a:lnTo>
                <a:lnTo>
                  <a:pt x="708851" y="230590"/>
                </a:lnTo>
                <a:lnTo>
                  <a:pt x="708851" y="213515"/>
                </a:lnTo>
                <a:lnTo>
                  <a:pt x="785718" y="213515"/>
                </a:lnTo>
                <a:lnTo>
                  <a:pt x="785718" y="204968"/>
                </a:lnTo>
                <a:lnTo>
                  <a:pt x="802802" y="204968"/>
                </a:lnTo>
                <a:lnTo>
                  <a:pt x="802802" y="196430"/>
                </a:lnTo>
                <a:lnTo>
                  <a:pt x="819878" y="196430"/>
                </a:lnTo>
                <a:lnTo>
                  <a:pt x="819878" y="162270"/>
                </a:lnTo>
                <a:lnTo>
                  <a:pt x="845500" y="162270"/>
                </a:lnTo>
                <a:lnTo>
                  <a:pt x="845500" y="153724"/>
                </a:lnTo>
                <a:lnTo>
                  <a:pt x="879669" y="145186"/>
                </a:lnTo>
                <a:lnTo>
                  <a:pt x="879669" y="136648"/>
                </a:lnTo>
                <a:lnTo>
                  <a:pt x="965065" y="136648"/>
                </a:lnTo>
                <a:lnTo>
                  <a:pt x="965065" y="128102"/>
                </a:lnTo>
                <a:lnTo>
                  <a:pt x="990687" y="128102"/>
                </a:lnTo>
                <a:lnTo>
                  <a:pt x="990687" y="111026"/>
                </a:lnTo>
                <a:lnTo>
                  <a:pt x="999234" y="102480"/>
                </a:lnTo>
                <a:lnTo>
                  <a:pt x="1050470" y="93942"/>
                </a:lnTo>
                <a:lnTo>
                  <a:pt x="1050470" y="76866"/>
                </a:lnTo>
                <a:lnTo>
                  <a:pt x="1076092" y="76866"/>
                </a:lnTo>
                <a:lnTo>
                  <a:pt x="1076092" y="68320"/>
                </a:lnTo>
                <a:lnTo>
                  <a:pt x="1101714" y="59782"/>
                </a:lnTo>
                <a:lnTo>
                  <a:pt x="1101714" y="51244"/>
                </a:lnTo>
                <a:lnTo>
                  <a:pt x="1118799" y="51244"/>
                </a:lnTo>
                <a:lnTo>
                  <a:pt x="1118799" y="42697"/>
                </a:lnTo>
                <a:lnTo>
                  <a:pt x="1135883" y="42697"/>
                </a:lnTo>
                <a:lnTo>
                  <a:pt x="1135883" y="34160"/>
                </a:lnTo>
                <a:lnTo>
                  <a:pt x="1187119" y="34160"/>
                </a:lnTo>
                <a:lnTo>
                  <a:pt x="1187119" y="25622"/>
                </a:lnTo>
                <a:lnTo>
                  <a:pt x="1229826" y="25622"/>
                </a:lnTo>
                <a:lnTo>
                  <a:pt x="1229826" y="17075"/>
                </a:lnTo>
                <a:lnTo>
                  <a:pt x="1246910" y="17075"/>
                </a:lnTo>
                <a:lnTo>
                  <a:pt x="1246910" y="0"/>
                </a:lnTo>
                <a:lnTo>
                  <a:pt x="1349391" y="0"/>
                </a:lnTo>
              </a:path>
            </a:pathLst>
          </a:custGeom>
          <a:ln w="25977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4993690" y="3248712"/>
            <a:ext cx="623570" cy="1477645"/>
          </a:xfrm>
          <a:custGeom>
            <a:avLst/>
            <a:gdLst/>
            <a:ahLst/>
            <a:cxnLst/>
            <a:rect l="l" t="t" r="r" b="b"/>
            <a:pathLst>
              <a:path w="623570" h="1477645">
                <a:moveTo>
                  <a:pt x="0" y="1477495"/>
                </a:moveTo>
                <a:lnTo>
                  <a:pt x="0" y="1451873"/>
                </a:lnTo>
                <a:lnTo>
                  <a:pt x="17075" y="1451873"/>
                </a:lnTo>
                <a:lnTo>
                  <a:pt x="17075" y="1434798"/>
                </a:lnTo>
                <a:lnTo>
                  <a:pt x="34160" y="1417713"/>
                </a:lnTo>
                <a:lnTo>
                  <a:pt x="34160" y="1400638"/>
                </a:lnTo>
                <a:lnTo>
                  <a:pt x="59782" y="1400638"/>
                </a:lnTo>
                <a:lnTo>
                  <a:pt x="59782" y="1383553"/>
                </a:lnTo>
                <a:lnTo>
                  <a:pt x="68320" y="1306687"/>
                </a:lnTo>
                <a:lnTo>
                  <a:pt x="68320" y="1315233"/>
                </a:lnTo>
                <a:lnTo>
                  <a:pt x="68320" y="1306687"/>
                </a:lnTo>
                <a:lnTo>
                  <a:pt x="76858" y="1298149"/>
                </a:lnTo>
                <a:lnTo>
                  <a:pt x="93942" y="1281073"/>
                </a:lnTo>
                <a:lnTo>
                  <a:pt x="93942" y="1272527"/>
                </a:lnTo>
                <a:lnTo>
                  <a:pt x="102480" y="1263989"/>
                </a:lnTo>
                <a:lnTo>
                  <a:pt x="119564" y="1263989"/>
                </a:lnTo>
                <a:lnTo>
                  <a:pt x="119564" y="1229829"/>
                </a:lnTo>
                <a:lnTo>
                  <a:pt x="128102" y="1221282"/>
                </a:lnTo>
                <a:lnTo>
                  <a:pt x="153725" y="1221282"/>
                </a:lnTo>
                <a:lnTo>
                  <a:pt x="153725" y="1204207"/>
                </a:lnTo>
                <a:lnTo>
                  <a:pt x="162262" y="1204207"/>
                </a:lnTo>
                <a:lnTo>
                  <a:pt x="162262" y="1161500"/>
                </a:lnTo>
                <a:lnTo>
                  <a:pt x="170809" y="1152962"/>
                </a:lnTo>
                <a:lnTo>
                  <a:pt x="187885" y="1135878"/>
                </a:lnTo>
                <a:lnTo>
                  <a:pt x="187885" y="1118802"/>
                </a:lnTo>
                <a:lnTo>
                  <a:pt x="204969" y="1118802"/>
                </a:lnTo>
                <a:lnTo>
                  <a:pt x="204969" y="1101718"/>
                </a:lnTo>
                <a:lnTo>
                  <a:pt x="213507" y="1093180"/>
                </a:lnTo>
                <a:lnTo>
                  <a:pt x="213507" y="1076096"/>
                </a:lnTo>
                <a:lnTo>
                  <a:pt x="222054" y="1067558"/>
                </a:lnTo>
                <a:lnTo>
                  <a:pt x="222054" y="1050474"/>
                </a:lnTo>
                <a:lnTo>
                  <a:pt x="239129" y="1033398"/>
                </a:lnTo>
                <a:lnTo>
                  <a:pt x="239129" y="1007776"/>
                </a:lnTo>
                <a:lnTo>
                  <a:pt x="247667" y="1007776"/>
                </a:lnTo>
                <a:lnTo>
                  <a:pt x="256214" y="999238"/>
                </a:lnTo>
                <a:lnTo>
                  <a:pt x="256214" y="973616"/>
                </a:lnTo>
                <a:lnTo>
                  <a:pt x="264752" y="965069"/>
                </a:lnTo>
                <a:lnTo>
                  <a:pt x="264752" y="947994"/>
                </a:lnTo>
                <a:lnTo>
                  <a:pt x="273289" y="939447"/>
                </a:lnTo>
                <a:lnTo>
                  <a:pt x="273289" y="922372"/>
                </a:lnTo>
                <a:lnTo>
                  <a:pt x="281836" y="922372"/>
                </a:lnTo>
                <a:lnTo>
                  <a:pt x="281836" y="879665"/>
                </a:lnTo>
                <a:lnTo>
                  <a:pt x="290374" y="879665"/>
                </a:lnTo>
                <a:lnTo>
                  <a:pt x="290374" y="862589"/>
                </a:lnTo>
                <a:lnTo>
                  <a:pt x="298912" y="854043"/>
                </a:lnTo>
                <a:lnTo>
                  <a:pt x="298912" y="819883"/>
                </a:lnTo>
                <a:lnTo>
                  <a:pt x="307458" y="811345"/>
                </a:lnTo>
                <a:lnTo>
                  <a:pt x="324534" y="794269"/>
                </a:lnTo>
                <a:lnTo>
                  <a:pt x="324534" y="785723"/>
                </a:lnTo>
                <a:lnTo>
                  <a:pt x="341618" y="768647"/>
                </a:lnTo>
                <a:lnTo>
                  <a:pt x="341618" y="734479"/>
                </a:lnTo>
                <a:lnTo>
                  <a:pt x="350156" y="725941"/>
                </a:lnTo>
                <a:lnTo>
                  <a:pt x="367232" y="725941"/>
                </a:lnTo>
                <a:lnTo>
                  <a:pt x="367232" y="708856"/>
                </a:lnTo>
                <a:lnTo>
                  <a:pt x="375779" y="700319"/>
                </a:lnTo>
                <a:lnTo>
                  <a:pt x="375779" y="674696"/>
                </a:lnTo>
                <a:lnTo>
                  <a:pt x="392854" y="657621"/>
                </a:lnTo>
                <a:lnTo>
                  <a:pt x="392854" y="649074"/>
                </a:lnTo>
                <a:lnTo>
                  <a:pt x="401401" y="640536"/>
                </a:lnTo>
                <a:lnTo>
                  <a:pt x="401401" y="614914"/>
                </a:lnTo>
                <a:lnTo>
                  <a:pt x="409939" y="606376"/>
                </a:lnTo>
                <a:lnTo>
                  <a:pt x="409939" y="580754"/>
                </a:lnTo>
                <a:lnTo>
                  <a:pt x="418477" y="580754"/>
                </a:lnTo>
                <a:lnTo>
                  <a:pt x="418477" y="538048"/>
                </a:lnTo>
                <a:lnTo>
                  <a:pt x="427023" y="538048"/>
                </a:lnTo>
                <a:lnTo>
                  <a:pt x="435561" y="529510"/>
                </a:lnTo>
                <a:lnTo>
                  <a:pt x="444099" y="520972"/>
                </a:lnTo>
                <a:lnTo>
                  <a:pt x="444099" y="503888"/>
                </a:lnTo>
                <a:lnTo>
                  <a:pt x="452645" y="495350"/>
                </a:lnTo>
                <a:lnTo>
                  <a:pt x="452645" y="469728"/>
                </a:lnTo>
                <a:lnTo>
                  <a:pt x="478259" y="461190"/>
                </a:lnTo>
                <a:lnTo>
                  <a:pt x="478259" y="427030"/>
                </a:lnTo>
                <a:lnTo>
                  <a:pt x="486806" y="418483"/>
                </a:lnTo>
                <a:lnTo>
                  <a:pt x="486806" y="384323"/>
                </a:lnTo>
                <a:lnTo>
                  <a:pt x="495343" y="375786"/>
                </a:lnTo>
                <a:lnTo>
                  <a:pt x="503881" y="333079"/>
                </a:lnTo>
                <a:lnTo>
                  <a:pt x="503881" y="298919"/>
                </a:lnTo>
                <a:lnTo>
                  <a:pt x="512428" y="290381"/>
                </a:lnTo>
                <a:lnTo>
                  <a:pt x="512428" y="273297"/>
                </a:lnTo>
                <a:lnTo>
                  <a:pt x="520966" y="264759"/>
                </a:lnTo>
                <a:lnTo>
                  <a:pt x="520966" y="256213"/>
                </a:lnTo>
                <a:lnTo>
                  <a:pt x="538050" y="256213"/>
                </a:lnTo>
                <a:lnTo>
                  <a:pt x="538050" y="239137"/>
                </a:lnTo>
                <a:lnTo>
                  <a:pt x="546588" y="230590"/>
                </a:lnTo>
                <a:lnTo>
                  <a:pt x="546588" y="196439"/>
                </a:lnTo>
                <a:lnTo>
                  <a:pt x="555126" y="187893"/>
                </a:lnTo>
                <a:lnTo>
                  <a:pt x="563672" y="179355"/>
                </a:lnTo>
                <a:lnTo>
                  <a:pt x="563672" y="128110"/>
                </a:lnTo>
                <a:lnTo>
                  <a:pt x="580748" y="128110"/>
                </a:lnTo>
                <a:lnTo>
                  <a:pt x="580748" y="93950"/>
                </a:lnTo>
                <a:lnTo>
                  <a:pt x="597833" y="93950"/>
                </a:lnTo>
                <a:lnTo>
                  <a:pt x="597833" y="59790"/>
                </a:lnTo>
                <a:lnTo>
                  <a:pt x="606370" y="51244"/>
                </a:lnTo>
                <a:lnTo>
                  <a:pt x="614908" y="42706"/>
                </a:lnTo>
                <a:lnTo>
                  <a:pt x="614908" y="25622"/>
                </a:lnTo>
                <a:lnTo>
                  <a:pt x="623455" y="17084"/>
                </a:lnTo>
                <a:lnTo>
                  <a:pt x="623455" y="0"/>
                </a:lnTo>
              </a:path>
            </a:pathLst>
          </a:custGeom>
          <a:ln w="25977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3943212" y="4726208"/>
            <a:ext cx="1050925" cy="1136015"/>
          </a:xfrm>
          <a:custGeom>
            <a:avLst/>
            <a:gdLst/>
            <a:ahLst/>
            <a:cxnLst/>
            <a:rect l="l" t="t" r="r" b="b"/>
            <a:pathLst>
              <a:path w="1050925" h="1136014">
                <a:moveTo>
                  <a:pt x="0" y="1135878"/>
                </a:moveTo>
                <a:lnTo>
                  <a:pt x="8537" y="1127340"/>
                </a:lnTo>
                <a:lnTo>
                  <a:pt x="8537" y="1101718"/>
                </a:lnTo>
                <a:lnTo>
                  <a:pt x="17075" y="1093180"/>
                </a:lnTo>
                <a:lnTo>
                  <a:pt x="51244" y="1084642"/>
                </a:lnTo>
                <a:lnTo>
                  <a:pt x="51244" y="1033398"/>
                </a:lnTo>
                <a:lnTo>
                  <a:pt x="93942" y="1033398"/>
                </a:lnTo>
                <a:lnTo>
                  <a:pt x="93942" y="1024852"/>
                </a:lnTo>
                <a:lnTo>
                  <a:pt x="111027" y="1024852"/>
                </a:lnTo>
                <a:lnTo>
                  <a:pt x="111027" y="1016314"/>
                </a:lnTo>
                <a:lnTo>
                  <a:pt x="128102" y="1016314"/>
                </a:lnTo>
                <a:lnTo>
                  <a:pt x="128102" y="999238"/>
                </a:lnTo>
                <a:lnTo>
                  <a:pt x="145187" y="999238"/>
                </a:lnTo>
                <a:lnTo>
                  <a:pt x="145187" y="973616"/>
                </a:lnTo>
                <a:lnTo>
                  <a:pt x="153725" y="973616"/>
                </a:lnTo>
                <a:lnTo>
                  <a:pt x="153725" y="956532"/>
                </a:lnTo>
                <a:lnTo>
                  <a:pt x="187885" y="956532"/>
                </a:lnTo>
                <a:lnTo>
                  <a:pt x="187885" y="947994"/>
                </a:lnTo>
                <a:lnTo>
                  <a:pt x="213507" y="947994"/>
                </a:lnTo>
                <a:lnTo>
                  <a:pt x="213507" y="939447"/>
                </a:lnTo>
                <a:lnTo>
                  <a:pt x="307458" y="930909"/>
                </a:lnTo>
                <a:lnTo>
                  <a:pt x="307458" y="922372"/>
                </a:lnTo>
                <a:lnTo>
                  <a:pt x="324534" y="922372"/>
                </a:lnTo>
                <a:lnTo>
                  <a:pt x="324534" y="913825"/>
                </a:lnTo>
                <a:lnTo>
                  <a:pt x="341618" y="913825"/>
                </a:lnTo>
                <a:lnTo>
                  <a:pt x="341618" y="896749"/>
                </a:lnTo>
                <a:lnTo>
                  <a:pt x="375779" y="896749"/>
                </a:lnTo>
                <a:lnTo>
                  <a:pt x="375779" y="888203"/>
                </a:lnTo>
                <a:lnTo>
                  <a:pt x="401401" y="888203"/>
                </a:lnTo>
                <a:lnTo>
                  <a:pt x="401401" y="854052"/>
                </a:lnTo>
                <a:lnTo>
                  <a:pt x="435561" y="854052"/>
                </a:lnTo>
                <a:lnTo>
                  <a:pt x="435561" y="777185"/>
                </a:lnTo>
                <a:lnTo>
                  <a:pt x="452637" y="777185"/>
                </a:lnTo>
                <a:lnTo>
                  <a:pt x="452637" y="768639"/>
                </a:lnTo>
                <a:lnTo>
                  <a:pt x="478259" y="760101"/>
                </a:lnTo>
                <a:lnTo>
                  <a:pt x="478259" y="743025"/>
                </a:lnTo>
                <a:lnTo>
                  <a:pt x="486806" y="734479"/>
                </a:lnTo>
                <a:lnTo>
                  <a:pt x="495343" y="725941"/>
                </a:lnTo>
                <a:lnTo>
                  <a:pt x="546588" y="725941"/>
                </a:lnTo>
                <a:lnTo>
                  <a:pt x="546588" y="708856"/>
                </a:lnTo>
                <a:lnTo>
                  <a:pt x="572210" y="708856"/>
                </a:lnTo>
                <a:lnTo>
                  <a:pt x="572210" y="691781"/>
                </a:lnTo>
                <a:lnTo>
                  <a:pt x="589286" y="691781"/>
                </a:lnTo>
                <a:lnTo>
                  <a:pt x="589286" y="666159"/>
                </a:lnTo>
                <a:lnTo>
                  <a:pt x="606370" y="666159"/>
                </a:lnTo>
                <a:lnTo>
                  <a:pt x="606370" y="649074"/>
                </a:lnTo>
                <a:lnTo>
                  <a:pt x="623455" y="649074"/>
                </a:lnTo>
                <a:lnTo>
                  <a:pt x="623455" y="631999"/>
                </a:lnTo>
                <a:lnTo>
                  <a:pt x="657615" y="631999"/>
                </a:lnTo>
                <a:lnTo>
                  <a:pt x="666153" y="623452"/>
                </a:lnTo>
                <a:lnTo>
                  <a:pt x="683237" y="623452"/>
                </a:lnTo>
                <a:lnTo>
                  <a:pt x="683237" y="572208"/>
                </a:lnTo>
                <a:lnTo>
                  <a:pt x="691775" y="563670"/>
                </a:lnTo>
                <a:lnTo>
                  <a:pt x="691775" y="529510"/>
                </a:lnTo>
                <a:lnTo>
                  <a:pt x="725935" y="520972"/>
                </a:lnTo>
                <a:lnTo>
                  <a:pt x="725935" y="512434"/>
                </a:lnTo>
                <a:lnTo>
                  <a:pt x="760104" y="503888"/>
                </a:lnTo>
                <a:lnTo>
                  <a:pt x="760104" y="486812"/>
                </a:lnTo>
                <a:lnTo>
                  <a:pt x="794264" y="478266"/>
                </a:lnTo>
                <a:lnTo>
                  <a:pt x="794264" y="461190"/>
                </a:lnTo>
                <a:lnTo>
                  <a:pt x="811340" y="461190"/>
                </a:lnTo>
                <a:lnTo>
                  <a:pt x="811340" y="435568"/>
                </a:lnTo>
                <a:lnTo>
                  <a:pt x="828424" y="418483"/>
                </a:lnTo>
                <a:lnTo>
                  <a:pt x="828424" y="401408"/>
                </a:lnTo>
                <a:lnTo>
                  <a:pt x="836962" y="392861"/>
                </a:lnTo>
                <a:lnTo>
                  <a:pt x="836962" y="375786"/>
                </a:lnTo>
                <a:lnTo>
                  <a:pt x="845500" y="350163"/>
                </a:lnTo>
                <a:lnTo>
                  <a:pt x="845500" y="358701"/>
                </a:lnTo>
                <a:lnTo>
                  <a:pt x="845500" y="350163"/>
                </a:lnTo>
                <a:lnTo>
                  <a:pt x="854047" y="324541"/>
                </a:lnTo>
                <a:lnTo>
                  <a:pt x="854047" y="333079"/>
                </a:lnTo>
                <a:lnTo>
                  <a:pt x="854047" y="324541"/>
                </a:lnTo>
                <a:lnTo>
                  <a:pt x="862585" y="315995"/>
                </a:lnTo>
                <a:lnTo>
                  <a:pt x="871122" y="307457"/>
                </a:lnTo>
                <a:lnTo>
                  <a:pt x="879669" y="307457"/>
                </a:lnTo>
                <a:lnTo>
                  <a:pt x="879669" y="290373"/>
                </a:lnTo>
                <a:lnTo>
                  <a:pt x="888207" y="281835"/>
                </a:lnTo>
                <a:lnTo>
                  <a:pt x="896745" y="273297"/>
                </a:lnTo>
                <a:lnTo>
                  <a:pt x="896745" y="247675"/>
                </a:lnTo>
                <a:lnTo>
                  <a:pt x="905291" y="239137"/>
                </a:lnTo>
                <a:lnTo>
                  <a:pt x="913829" y="239137"/>
                </a:lnTo>
                <a:lnTo>
                  <a:pt x="913829" y="204977"/>
                </a:lnTo>
                <a:lnTo>
                  <a:pt x="930905" y="187893"/>
                </a:lnTo>
                <a:lnTo>
                  <a:pt x="930905" y="170808"/>
                </a:lnTo>
                <a:lnTo>
                  <a:pt x="939451" y="162270"/>
                </a:lnTo>
                <a:lnTo>
                  <a:pt x="939451" y="145195"/>
                </a:lnTo>
                <a:lnTo>
                  <a:pt x="947989" y="136648"/>
                </a:lnTo>
                <a:lnTo>
                  <a:pt x="947989" y="119572"/>
                </a:lnTo>
                <a:lnTo>
                  <a:pt x="956527" y="111026"/>
                </a:lnTo>
                <a:lnTo>
                  <a:pt x="965074" y="102488"/>
                </a:lnTo>
                <a:lnTo>
                  <a:pt x="965074" y="85404"/>
                </a:lnTo>
                <a:lnTo>
                  <a:pt x="982149" y="85404"/>
                </a:lnTo>
                <a:lnTo>
                  <a:pt x="982149" y="76866"/>
                </a:lnTo>
                <a:lnTo>
                  <a:pt x="999234" y="76866"/>
                </a:lnTo>
                <a:lnTo>
                  <a:pt x="999234" y="51244"/>
                </a:lnTo>
                <a:lnTo>
                  <a:pt x="1007772" y="42706"/>
                </a:lnTo>
                <a:lnTo>
                  <a:pt x="1016318" y="34168"/>
                </a:lnTo>
                <a:lnTo>
                  <a:pt x="1024856" y="25622"/>
                </a:lnTo>
                <a:lnTo>
                  <a:pt x="1033394" y="17084"/>
                </a:lnTo>
                <a:lnTo>
                  <a:pt x="1050478" y="0"/>
                </a:lnTo>
              </a:path>
            </a:pathLst>
          </a:custGeom>
          <a:ln w="25977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2645057" y="5862086"/>
            <a:ext cx="1298575" cy="401955"/>
          </a:xfrm>
          <a:custGeom>
            <a:avLst/>
            <a:gdLst/>
            <a:ahLst/>
            <a:cxnLst/>
            <a:rect l="l" t="t" r="r" b="b"/>
            <a:pathLst>
              <a:path w="1298575" h="401954">
                <a:moveTo>
                  <a:pt x="0" y="401399"/>
                </a:moveTo>
                <a:lnTo>
                  <a:pt x="0" y="392861"/>
                </a:lnTo>
                <a:lnTo>
                  <a:pt x="93944" y="392861"/>
                </a:lnTo>
                <a:lnTo>
                  <a:pt x="93944" y="384323"/>
                </a:lnTo>
                <a:lnTo>
                  <a:pt x="486805" y="384323"/>
                </a:lnTo>
                <a:lnTo>
                  <a:pt x="486805" y="375777"/>
                </a:lnTo>
                <a:lnTo>
                  <a:pt x="734481" y="375777"/>
                </a:lnTo>
                <a:lnTo>
                  <a:pt x="734481" y="350155"/>
                </a:lnTo>
                <a:lnTo>
                  <a:pt x="913828" y="350155"/>
                </a:lnTo>
                <a:lnTo>
                  <a:pt x="913828" y="307457"/>
                </a:lnTo>
                <a:lnTo>
                  <a:pt x="947988" y="307457"/>
                </a:lnTo>
                <a:lnTo>
                  <a:pt x="947988" y="281835"/>
                </a:lnTo>
                <a:lnTo>
                  <a:pt x="1024855" y="281835"/>
                </a:lnTo>
                <a:lnTo>
                  <a:pt x="1024855" y="264759"/>
                </a:lnTo>
                <a:lnTo>
                  <a:pt x="1059015" y="264759"/>
                </a:lnTo>
                <a:lnTo>
                  <a:pt x="1059015" y="247675"/>
                </a:lnTo>
                <a:lnTo>
                  <a:pt x="1067562" y="247675"/>
                </a:lnTo>
                <a:lnTo>
                  <a:pt x="1067562" y="204977"/>
                </a:lnTo>
                <a:lnTo>
                  <a:pt x="1076100" y="196430"/>
                </a:lnTo>
                <a:lnTo>
                  <a:pt x="1110260" y="187893"/>
                </a:lnTo>
                <a:lnTo>
                  <a:pt x="1110260" y="162270"/>
                </a:lnTo>
                <a:lnTo>
                  <a:pt x="1118807" y="162270"/>
                </a:lnTo>
                <a:lnTo>
                  <a:pt x="1118807" y="136648"/>
                </a:lnTo>
                <a:lnTo>
                  <a:pt x="1178580" y="128110"/>
                </a:lnTo>
                <a:lnTo>
                  <a:pt x="1178580" y="119564"/>
                </a:lnTo>
                <a:lnTo>
                  <a:pt x="1195665" y="119564"/>
                </a:lnTo>
                <a:lnTo>
                  <a:pt x="1195665" y="93950"/>
                </a:lnTo>
                <a:lnTo>
                  <a:pt x="1204203" y="85404"/>
                </a:lnTo>
                <a:lnTo>
                  <a:pt x="1204203" y="76866"/>
                </a:lnTo>
                <a:lnTo>
                  <a:pt x="1272532" y="76866"/>
                </a:lnTo>
                <a:lnTo>
                  <a:pt x="1272532" y="59782"/>
                </a:lnTo>
                <a:lnTo>
                  <a:pt x="1281069" y="51244"/>
                </a:lnTo>
                <a:lnTo>
                  <a:pt x="1281069" y="17084"/>
                </a:lnTo>
                <a:lnTo>
                  <a:pt x="1298154" y="17084"/>
                </a:lnTo>
                <a:lnTo>
                  <a:pt x="1298154" y="0"/>
                </a:lnTo>
              </a:path>
            </a:pathLst>
          </a:custGeom>
          <a:ln w="25977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6052707" y="2539855"/>
            <a:ext cx="914400" cy="871219"/>
          </a:xfrm>
          <a:custGeom>
            <a:avLst/>
            <a:gdLst/>
            <a:ahLst/>
            <a:cxnLst/>
            <a:rect l="l" t="t" r="r" b="b"/>
            <a:pathLst>
              <a:path w="914400" h="871220">
                <a:moveTo>
                  <a:pt x="0" y="871127"/>
                </a:moveTo>
                <a:lnTo>
                  <a:pt x="0" y="862589"/>
                </a:lnTo>
                <a:lnTo>
                  <a:pt x="8537" y="854052"/>
                </a:lnTo>
                <a:lnTo>
                  <a:pt x="8537" y="845505"/>
                </a:lnTo>
                <a:lnTo>
                  <a:pt x="25622" y="845505"/>
                </a:lnTo>
                <a:lnTo>
                  <a:pt x="25622" y="828429"/>
                </a:lnTo>
                <a:lnTo>
                  <a:pt x="34160" y="828429"/>
                </a:lnTo>
                <a:lnTo>
                  <a:pt x="42698" y="819883"/>
                </a:lnTo>
                <a:lnTo>
                  <a:pt x="51244" y="811345"/>
                </a:lnTo>
                <a:lnTo>
                  <a:pt x="59782" y="811345"/>
                </a:lnTo>
                <a:lnTo>
                  <a:pt x="68320" y="802807"/>
                </a:lnTo>
                <a:lnTo>
                  <a:pt x="76866" y="802807"/>
                </a:lnTo>
                <a:lnTo>
                  <a:pt x="85404" y="794269"/>
                </a:lnTo>
                <a:lnTo>
                  <a:pt x="102489" y="777185"/>
                </a:lnTo>
                <a:lnTo>
                  <a:pt x="102489" y="751563"/>
                </a:lnTo>
                <a:lnTo>
                  <a:pt x="111027" y="751563"/>
                </a:lnTo>
                <a:lnTo>
                  <a:pt x="119564" y="743025"/>
                </a:lnTo>
                <a:lnTo>
                  <a:pt x="128102" y="743025"/>
                </a:lnTo>
                <a:lnTo>
                  <a:pt x="136649" y="734479"/>
                </a:lnTo>
                <a:lnTo>
                  <a:pt x="153725" y="717403"/>
                </a:lnTo>
                <a:lnTo>
                  <a:pt x="153725" y="708856"/>
                </a:lnTo>
                <a:lnTo>
                  <a:pt x="162271" y="700319"/>
                </a:lnTo>
                <a:lnTo>
                  <a:pt x="187893" y="691781"/>
                </a:lnTo>
                <a:lnTo>
                  <a:pt x="222054" y="683234"/>
                </a:lnTo>
                <a:lnTo>
                  <a:pt x="222054" y="666159"/>
                </a:lnTo>
                <a:lnTo>
                  <a:pt x="230591" y="657621"/>
                </a:lnTo>
                <a:lnTo>
                  <a:pt x="247676" y="640536"/>
                </a:lnTo>
                <a:lnTo>
                  <a:pt x="247676" y="623452"/>
                </a:lnTo>
                <a:lnTo>
                  <a:pt x="256214" y="614914"/>
                </a:lnTo>
                <a:lnTo>
                  <a:pt x="264752" y="614914"/>
                </a:lnTo>
                <a:lnTo>
                  <a:pt x="264752" y="597830"/>
                </a:lnTo>
                <a:lnTo>
                  <a:pt x="273289" y="589292"/>
                </a:lnTo>
                <a:lnTo>
                  <a:pt x="290374" y="572216"/>
                </a:lnTo>
                <a:lnTo>
                  <a:pt x="298912" y="563670"/>
                </a:lnTo>
                <a:lnTo>
                  <a:pt x="315996" y="546594"/>
                </a:lnTo>
                <a:lnTo>
                  <a:pt x="315996" y="529510"/>
                </a:lnTo>
                <a:lnTo>
                  <a:pt x="350156" y="520972"/>
                </a:lnTo>
                <a:lnTo>
                  <a:pt x="350156" y="512434"/>
                </a:lnTo>
                <a:lnTo>
                  <a:pt x="367241" y="495350"/>
                </a:lnTo>
                <a:lnTo>
                  <a:pt x="367241" y="486812"/>
                </a:lnTo>
                <a:lnTo>
                  <a:pt x="375779" y="478266"/>
                </a:lnTo>
                <a:lnTo>
                  <a:pt x="384316" y="469728"/>
                </a:lnTo>
                <a:lnTo>
                  <a:pt x="384316" y="452643"/>
                </a:lnTo>
                <a:lnTo>
                  <a:pt x="392863" y="444106"/>
                </a:lnTo>
                <a:lnTo>
                  <a:pt x="418485" y="435568"/>
                </a:lnTo>
                <a:lnTo>
                  <a:pt x="418485" y="427030"/>
                </a:lnTo>
                <a:lnTo>
                  <a:pt x="427023" y="427030"/>
                </a:lnTo>
                <a:lnTo>
                  <a:pt x="435561" y="418483"/>
                </a:lnTo>
                <a:lnTo>
                  <a:pt x="435561" y="401408"/>
                </a:lnTo>
                <a:lnTo>
                  <a:pt x="444108" y="392861"/>
                </a:lnTo>
                <a:lnTo>
                  <a:pt x="444108" y="384323"/>
                </a:lnTo>
                <a:lnTo>
                  <a:pt x="461183" y="384323"/>
                </a:lnTo>
                <a:lnTo>
                  <a:pt x="461183" y="375786"/>
                </a:lnTo>
                <a:lnTo>
                  <a:pt x="478268" y="375786"/>
                </a:lnTo>
                <a:lnTo>
                  <a:pt x="478268" y="358701"/>
                </a:lnTo>
                <a:lnTo>
                  <a:pt x="486806" y="350163"/>
                </a:lnTo>
                <a:lnTo>
                  <a:pt x="495343" y="350163"/>
                </a:lnTo>
                <a:lnTo>
                  <a:pt x="520966" y="341617"/>
                </a:lnTo>
                <a:lnTo>
                  <a:pt x="520966" y="333079"/>
                </a:lnTo>
                <a:lnTo>
                  <a:pt x="529504" y="324541"/>
                </a:lnTo>
                <a:lnTo>
                  <a:pt x="538050" y="316003"/>
                </a:lnTo>
                <a:lnTo>
                  <a:pt x="563672" y="307466"/>
                </a:lnTo>
                <a:lnTo>
                  <a:pt x="563672" y="281843"/>
                </a:lnTo>
                <a:lnTo>
                  <a:pt x="572210" y="273297"/>
                </a:lnTo>
                <a:lnTo>
                  <a:pt x="589295" y="273297"/>
                </a:lnTo>
                <a:lnTo>
                  <a:pt x="597833" y="264759"/>
                </a:lnTo>
                <a:lnTo>
                  <a:pt x="606370" y="264759"/>
                </a:lnTo>
                <a:lnTo>
                  <a:pt x="614908" y="239137"/>
                </a:lnTo>
                <a:lnTo>
                  <a:pt x="614908" y="247675"/>
                </a:lnTo>
                <a:lnTo>
                  <a:pt x="614908" y="239137"/>
                </a:lnTo>
                <a:lnTo>
                  <a:pt x="623455" y="230599"/>
                </a:lnTo>
                <a:lnTo>
                  <a:pt x="631993" y="222053"/>
                </a:lnTo>
                <a:lnTo>
                  <a:pt x="657615" y="213515"/>
                </a:lnTo>
                <a:lnTo>
                  <a:pt x="657615" y="187893"/>
                </a:lnTo>
                <a:lnTo>
                  <a:pt x="683237" y="179355"/>
                </a:lnTo>
                <a:lnTo>
                  <a:pt x="683237" y="162270"/>
                </a:lnTo>
                <a:lnTo>
                  <a:pt x="691775" y="153733"/>
                </a:lnTo>
                <a:lnTo>
                  <a:pt x="700322" y="145195"/>
                </a:lnTo>
                <a:lnTo>
                  <a:pt x="725944" y="136648"/>
                </a:lnTo>
                <a:lnTo>
                  <a:pt x="725944" y="128110"/>
                </a:lnTo>
                <a:lnTo>
                  <a:pt x="734482" y="119572"/>
                </a:lnTo>
                <a:lnTo>
                  <a:pt x="743020" y="111026"/>
                </a:lnTo>
                <a:lnTo>
                  <a:pt x="743020" y="93950"/>
                </a:lnTo>
                <a:lnTo>
                  <a:pt x="760104" y="76866"/>
                </a:lnTo>
                <a:lnTo>
                  <a:pt x="768642" y="68328"/>
                </a:lnTo>
                <a:lnTo>
                  <a:pt x="794264" y="59790"/>
                </a:lnTo>
                <a:lnTo>
                  <a:pt x="794264" y="51244"/>
                </a:lnTo>
                <a:lnTo>
                  <a:pt x="802802" y="51244"/>
                </a:lnTo>
                <a:lnTo>
                  <a:pt x="819887" y="34168"/>
                </a:lnTo>
                <a:lnTo>
                  <a:pt x="819887" y="25622"/>
                </a:lnTo>
                <a:lnTo>
                  <a:pt x="836962" y="25622"/>
                </a:lnTo>
                <a:lnTo>
                  <a:pt x="845509" y="17084"/>
                </a:lnTo>
                <a:lnTo>
                  <a:pt x="862585" y="17084"/>
                </a:lnTo>
                <a:lnTo>
                  <a:pt x="871122" y="8546"/>
                </a:lnTo>
                <a:lnTo>
                  <a:pt x="879669" y="0"/>
                </a:lnTo>
                <a:lnTo>
                  <a:pt x="913829" y="0"/>
                </a:lnTo>
              </a:path>
            </a:pathLst>
          </a:custGeom>
          <a:ln w="25977">
            <a:solidFill>
              <a:srgbClr val="9933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5292603" y="3410983"/>
            <a:ext cx="760730" cy="1195705"/>
          </a:xfrm>
          <a:custGeom>
            <a:avLst/>
            <a:gdLst/>
            <a:ahLst/>
            <a:cxnLst/>
            <a:rect l="l" t="t" r="r" b="b"/>
            <a:pathLst>
              <a:path w="760729" h="1195704">
                <a:moveTo>
                  <a:pt x="0" y="1195660"/>
                </a:moveTo>
                <a:lnTo>
                  <a:pt x="0" y="1187122"/>
                </a:lnTo>
                <a:lnTo>
                  <a:pt x="17084" y="1187122"/>
                </a:lnTo>
                <a:lnTo>
                  <a:pt x="17084" y="1161500"/>
                </a:lnTo>
                <a:lnTo>
                  <a:pt x="25622" y="1161500"/>
                </a:lnTo>
                <a:lnTo>
                  <a:pt x="34168" y="1152962"/>
                </a:lnTo>
                <a:lnTo>
                  <a:pt x="42706" y="1144416"/>
                </a:lnTo>
                <a:lnTo>
                  <a:pt x="42706" y="1127340"/>
                </a:lnTo>
                <a:lnTo>
                  <a:pt x="59782" y="1110256"/>
                </a:lnTo>
                <a:lnTo>
                  <a:pt x="68320" y="1101718"/>
                </a:lnTo>
                <a:lnTo>
                  <a:pt x="68320" y="1084634"/>
                </a:lnTo>
                <a:lnTo>
                  <a:pt x="85404" y="1067558"/>
                </a:lnTo>
                <a:lnTo>
                  <a:pt x="85404" y="1041936"/>
                </a:lnTo>
                <a:lnTo>
                  <a:pt x="93942" y="1033389"/>
                </a:lnTo>
                <a:lnTo>
                  <a:pt x="102489" y="1024852"/>
                </a:lnTo>
                <a:lnTo>
                  <a:pt x="102489" y="1007767"/>
                </a:lnTo>
                <a:lnTo>
                  <a:pt x="111027" y="999229"/>
                </a:lnTo>
                <a:lnTo>
                  <a:pt x="111027" y="973607"/>
                </a:lnTo>
                <a:lnTo>
                  <a:pt x="119564" y="947994"/>
                </a:lnTo>
                <a:lnTo>
                  <a:pt x="119564" y="939447"/>
                </a:lnTo>
                <a:lnTo>
                  <a:pt x="128111" y="930909"/>
                </a:lnTo>
                <a:lnTo>
                  <a:pt x="145187" y="913825"/>
                </a:lnTo>
                <a:lnTo>
                  <a:pt x="145187" y="896749"/>
                </a:lnTo>
                <a:lnTo>
                  <a:pt x="153733" y="888203"/>
                </a:lnTo>
                <a:lnTo>
                  <a:pt x="170809" y="871127"/>
                </a:lnTo>
                <a:lnTo>
                  <a:pt x="170809" y="845505"/>
                </a:lnTo>
                <a:lnTo>
                  <a:pt x="179347" y="819883"/>
                </a:lnTo>
                <a:lnTo>
                  <a:pt x="179347" y="811345"/>
                </a:lnTo>
                <a:lnTo>
                  <a:pt x="187893" y="802799"/>
                </a:lnTo>
                <a:lnTo>
                  <a:pt x="187893" y="768639"/>
                </a:lnTo>
                <a:lnTo>
                  <a:pt x="196431" y="760101"/>
                </a:lnTo>
                <a:lnTo>
                  <a:pt x="204969" y="760101"/>
                </a:lnTo>
                <a:lnTo>
                  <a:pt x="204969" y="717394"/>
                </a:lnTo>
                <a:lnTo>
                  <a:pt x="213516" y="708856"/>
                </a:lnTo>
                <a:lnTo>
                  <a:pt x="213516" y="691772"/>
                </a:lnTo>
                <a:lnTo>
                  <a:pt x="222054" y="683234"/>
                </a:lnTo>
                <a:lnTo>
                  <a:pt x="230591" y="674696"/>
                </a:lnTo>
                <a:lnTo>
                  <a:pt x="239138" y="666150"/>
                </a:lnTo>
                <a:lnTo>
                  <a:pt x="256214" y="649074"/>
                </a:lnTo>
                <a:lnTo>
                  <a:pt x="256214" y="631999"/>
                </a:lnTo>
                <a:lnTo>
                  <a:pt x="264760" y="623452"/>
                </a:lnTo>
                <a:lnTo>
                  <a:pt x="264760" y="597830"/>
                </a:lnTo>
                <a:lnTo>
                  <a:pt x="281836" y="580754"/>
                </a:lnTo>
                <a:lnTo>
                  <a:pt x="281836" y="572208"/>
                </a:lnTo>
                <a:lnTo>
                  <a:pt x="290374" y="563670"/>
                </a:lnTo>
                <a:lnTo>
                  <a:pt x="298920" y="555132"/>
                </a:lnTo>
                <a:lnTo>
                  <a:pt x="298920" y="538048"/>
                </a:lnTo>
                <a:lnTo>
                  <a:pt x="307458" y="529510"/>
                </a:lnTo>
                <a:lnTo>
                  <a:pt x="315996" y="520972"/>
                </a:lnTo>
                <a:lnTo>
                  <a:pt x="315996" y="503888"/>
                </a:lnTo>
                <a:lnTo>
                  <a:pt x="324543" y="495350"/>
                </a:lnTo>
                <a:lnTo>
                  <a:pt x="324543" y="478266"/>
                </a:lnTo>
                <a:lnTo>
                  <a:pt x="341618" y="461181"/>
                </a:lnTo>
                <a:lnTo>
                  <a:pt x="341618" y="452643"/>
                </a:lnTo>
                <a:lnTo>
                  <a:pt x="350156" y="444106"/>
                </a:lnTo>
                <a:lnTo>
                  <a:pt x="367241" y="427021"/>
                </a:lnTo>
                <a:lnTo>
                  <a:pt x="367241" y="418483"/>
                </a:lnTo>
                <a:lnTo>
                  <a:pt x="375779" y="409937"/>
                </a:lnTo>
                <a:lnTo>
                  <a:pt x="375779" y="392861"/>
                </a:lnTo>
                <a:lnTo>
                  <a:pt x="392863" y="375777"/>
                </a:lnTo>
                <a:lnTo>
                  <a:pt x="392863" y="367239"/>
                </a:lnTo>
                <a:lnTo>
                  <a:pt x="401401" y="367239"/>
                </a:lnTo>
                <a:lnTo>
                  <a:pt x="418485" y="350155"/>
                </a:lnTo>
                <a:lnTo>
                  <a:pt x="418485" y="324541"/>
                </a:lnTo>
                <a:lnTo>
                  <a:pt x="427023" y="315995"/>
                </a:lnTo>
                <a:lnTo>
                  <a:pt x="444108" y="315995"/>
                </a:lnTo>
                <a:lnTo>
                  <a:pt x="444108" y="290373"/>
                </a:lnTo>
                <a:lnTo>
                  <a:pt x="452645" y="281835"/>
                </a:lnTo>
                <a:lnTo>
                  <a:pt x="461183" y="273297"/>
                </a:lnTo>
                <a:lnTo>
                  <a:pt x="469730" y="264759"/>
                </a:lnTo>
                <a:lnTo>
                  <a:pt x="478268" y="256213"/>
                </a:lnTo>
                <a:lnTo>
                  <a:pt x="486806" y="247675"/>
                </a:lnTo>
                <a:lnTo>
                  <a:pt x="495352" y="239137"/>
                </a:lnTo>
                <a:lnTo>
                  <a:pt x="503890" y="230590"/>
                </a:lnTo>
                <a:lnTo>
                  <a:pt x="503890" y="213515"/>
                </a:lnTo>
                <a:lnTo>
                  <a:pt x="512428" y="204968"/>
                </a:lnTo>
                <a:lnTo>
                  <a:pt x="529512" y="204968"/>
                </a:lnTo>
                <a:lnTo>
                  <a:pt x="529512" y="179346"/>
                </a:lnTo>
                <a:lnTo>
                  <a:pt x="538050" y="179346"/>
                </a:lnTo>
                <a:lnTo>
                  <a:pt x="546588" y="170808"/>
                </a:lnTo>
                <a:lnTo>
                  <a:pt x="555135" y="162270"/>
                </a:lnTo>
                <a:lnTo>
                  <a:pt x="563672" y="153733"/>
                </a:lnTo>
                <a:lnTo>
                  <a:pt x="572210" y="145186"/>
                </a:lnTo>
                <a:lnTo>
                  <a:pt x="580757" y="145186"/>
                </a:lnTo>
                <a:lnTo>
                  <a:pt x="589295" y="136648"/>
                </a:lnTo>
                <a:lnTo>
                  <a:pt x="606379" y="119564"/>
                </a:lnTo>
                <a:lnTo>
                  <a:pt x="606379" y="102488"/>
                </a:lnTo>
                <a:lnTo>
                  <a:pt x="614917" y="93942"/>
                </a:lnTo>
                <a:lnTo>
                  <a:pt x="632001" y="93942"/>
                </a:lnTo>
                <a:lnTo>
                  <a:pt x="632001" y="76866"/>
                </a:lnTo>
                <a:lnTo>
                  <a:pt x="649077" y="59782"/>
                </a:lnTo>
                <a:lnTo>
                  <a:pt x="649077" y="42706"/>
                </a:lnTo>
                <a:lnTo>
                  <a:pt x="657615" y="34168"/>
                </a:lnTo>
                <a:lnTo>
                  <a:pt x="657615" y="25622"/>
                </a:lnTo>
                <a:lnTo>
                  <a:pt x="674699" y="25622"/>
                </a:lnTo>
                <a:lnTo>
                  <a:pt x="674699" y="17084"/>
                </a:lnTo>
                <a:lnTo>
                  <a:pt x="725944" y="17084"/>
                </a:lnTo>
                <a:lnTo>
                  <a:pt x="734482" y="8546"/>
                </a:lnTo>
                <a:lnTo>
                  <a:pt x="760104" y="0"/>
                </a:lnTo>
              </a:path>
            </a:pathLst>
          </a:custGeom>
          <a:ln w="25977">
            <a:solidFill>
              <a:srgbClr val="9933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4489800" y="4606644"/>
            <a:ext cx="803275" cy="1085215"/>
          </a:xfrm>
          <a:custGeom>
            <a:avLst/>
            <a:gdLst/>
            <a:ahLst/>
            <a:cxnLst/>
            <a:rect l="l" t="t" r="r" b="b"/>
            <a:pathLst>
              <a:path w="803275" h="1085214">
                <a:moveTo>
                  <a:pt x="0" y="1084634"/>
                </a:moveTo>
                <a:lnTo>
                  <a:pt x="25622" y="1084634"/>
                </a:lnTo>
                <a:lnTo>
                  <a:pt x="25622" y="1076096"/>
                </a:lnTo>
                <a:lnTo>
                  <a:pt x="42698" y="1076096"/>
                </a:lnTo>
                <a:lnTo>
                  <a:pt x="42698" y="1050474"/>
                </a:lnTo>
                <a:lnTo>
                  <a:pt x="59782" y="1050474"/>
                </a:lnTo>
                <a:lnTo>
                  <a:pt x="59782" y="1041936"/>
                </a:lnTo>
                <a:lnTo>
                  <a:pt x="76866" y="1041936"/>
                </a:lnTo>
                <a:lnTo>
                  <a:pt x="76866" y="1033389"/>
                </a:lnTo>
                <a:lnTo>
                  <a:pt x="111027" y="1033389"/>
                </a:lnTo>
                <a:lnTo>
                  <a:pt x="111027" y="1016314"/>
                </a:lnTo>
                <a:lnTo>
                  <a:pt x="128111" y="999238"/>
                </a:lnTo>
                <a:lnTo>
                  <a:pt x="136649" y="990692"/>
                </a:lnTo>
                <a:lnTo>
                  <a:pt x="136649" y="973616"/>
                </a:lnTo>
                <a:lnTo>
                  <a:pt x="145187" y="965069"/>
                </a:lnTo>
                <a:lnTo>
                  <a:pt x="145187" y="947994"/>
                </a:lnTo>
                <a:lnTo>
                  <a:pt x="153725" y="939447"/>
                </a:lnTo>
                <a:lnTo>
                  <a:pt x="162271" y="939447"/>
                </a:lnTo>
                <a:lnTo>
                  <a:pt x="170809" y="930909"/>
                </a:lnTo>
                <a:lnTo>
                  <a:pt x="187893" y="930909"/>
                </a:lnTo>
                <a:lnTo>
                  <a:pt x="213516" y="922372"/>
                </a:lnTo>
                <a:lnTo>
                  <a:pt x="213516" y="913825"/>
                </a:lnTo>
                <a:lnTo>
                  <a:pt x="239129" y="913825"/>
                </a:lnTo>
                <a:lnTo>
                  <a:pt x="239129" y="896749"/>
                </a:lnTo>
                <a:lnTo>
                  <a:pt x="247676" y="888203"/>
                </a:lnTo>
                <a:lnTo>
                  <a:pt x="247676" y="879665"/>
                </a:lnTo>
                <a:lnTo>
                  <a:pt x="273289" y="871127"/>
                </a:lnTo>
                <a:lnTo>
                  <a:pt x="273289" y="862589"/>
                </a:lnTo>
                <a:lnTo>
                  <a:pt x="281836" y="854043"/>
                </a:lnTo>
                <a:lnTo>
                  <a:pt x="298912" y="836967"/>
                </a:lnTo>
                <a:lnTo>
                  <a:pt x="298912" y="819883"/>
                </a:lnTo>
                <a:lnTo>
                  <a:pt x="315996" y="802799"/>
                </a:lnTo>
                <a:lnTo>
                  <a:pt x="315996" y="794261"/>
                </a:lnTo>
                <a:lnTo>
                  <a:pt x="324534" y="785723"/>
                </a:lnTo>
                <a:lnTo>
                  <a:pt x="333081" y="777176"/>
                </a:lnTo>
                <a:lnTo>
                  <a:pt x="333081" y="768639"/>
                </a:lnTo>
                <a:lnTo>
                  <a:pt x="350156" y="768639"/>
                </a:lnTo>
                <a:lnTo>
                  <a:pt x="350156" y="751563"/>
                </a:lnTo>
                <a:lnTo>
                  <a:pt x="358703" y="743016"/>
                </a:lnTo>
                <a:lnTo>
                  <a:pt x="367241" y="734479"/>
                </a:lnTo>
                <a:lnTo>
                  <a:pt x="384316" y="717394"/>
                </a:lnTo>
                <a:lnTo>
                  <a:pt x="384316" y="691772"/>
                </a:lnTo>
                <a:lnTo>
                  <a:pt x="401401" y="674696"/>
                </a:lnTo>
                <a:lnTo>
                  <a:pt x="401401" y="657612"/>
                </a:lnTo>
                <a:lnTo>
                  <a:pt x="409939" y="649074"/>
                </a:lnTo>
                <a:lnTo>
                  <a:pt x="409939" y="631999"/>
                </a:lnTo>
                <a:lnTo>
                  <a:pt x="418485" y="623452"/>
                </a:lnTo>
                <a:lnTo>
                  <a:pt x="418485" y="606376"/>
                </a:lnTo>
                <a:lnTo>
                  <a:pt x="435561" y="589292"/>
                </a:lnTo>
                <a:lnTo>
                  <a:pt x="452645" y="589292"/>
                </a:lnTo>
                <a:lnTo>
                  <a:pt x="452645" y="572208"/>
                </a:lnTo>
                <a:lnTo>
                  <a:pt x="469730" y="572208"/>
                </a:lnTo>
                <a:lnTo>
                  <a:pt x="478268" y="563670"/>
                </a:lnTo>
                <a:lnTo>
                  <a:pt x="495343" y="546586"/>
                </a:lnTo>
                <a:lnTo>
                  <a:pt x="495343" y="538048"/>
                </a:lnTo>
                <a:lnTo>
                  <a:pt x="503890" y="538048"/>
                </a:lnTo>
                <a:lnTo>
                  <a:pt x="503890" y="520972"/>
                </a:lnTo>
                <a:lnTo>
                  <a:pt x="512428" y="512426"/>
                </a:lnTo>
                <a:lnTo>
                  <a:pt x="520966" y="503888"/>
                </a:lnTo>
                <a:lnTo>
                  <a:pt x="529504" y="495350"/>
                </a:lnTo>
                <a:lnTo>
                  <a:pt x="555126" y="486803"/>
                </a:lnTo>
                <a:lnTo>
                  <a:pt x="555126" y="461181"/>
                </a:lnTo>
                <a:lnTo>
                  <a:pt x="572210" y="444106"/>
                </a:lnTo>
                <a:lnTo>
                  <a:pt x="572210" y="401399"/>
                </a:lnTo>
                <a:lnTo>
                  <a:pt x="580748" y="401399"/>
                </a:lnTo>
                <a:lnTo>
                  <a:pt x="589295" y="392861"/>
                </a:lnTo>
                <a:lnTo>
                  <a:pt x="597833" y="384323"/>
                </a:lnTo>
                <a:lnTo>
                  <a:pt x="606370" y="375786"/>
                </a:lnTo>
                <a:lnTo>
                  <a:pt x="623455" y="375786"/>
                </a:lnTo>
                <a:lnTo>
                  <a:pt x="623455" y="324541"/>
                </a:lnTo>
                <a:lnTo>
                  <a:pt x="631993" y="315995"/>
                </a:lnTo>
                <a:lnTo>
                  <a:pt x="640531" y="307457"/>
                </a:lnTo>
                <a:lnTo>
                  <a:pt x="649077" y="298919"/>
                </a:lnTo>
                <a:lnTo>
                  <a:pt x="657615" y="298919"/>
                </a:lnTo>
                <a:lnTo>
                  <a:pt x="666153" y="273297"/>
                </a:lnTo>
                <a:lnTo>
                  <a:pt x="666153" y="264759"/>
                </a:lnTo>
                <a:lnTo>
                  <a:pt x="674699" y="264759"/>
                </a:lnTo>
                <a:lnTo>
                  <a:pt x="674699" y="247675"/>
                </a:lnTo>
                <a:lnTo>
                  <a:pt x="683237" y="239137"/>
                </a:lnTo>
                <a:lnTo>
                  <a:pt x="691775" y="230590"/>
                </a:lnTo>
                <a:lnTo>
                  <a:pt x="691775" y="222053"/>
                </a:lnTo>
                <a:lnTo>
                  <a:pt x="708860" y="222053"/>
                </a:lnTo>
                <a:lnTo>
                  <a:pt x="708860" y="196430"/>
                </a:lnTo>
                <a:lnTo>
                  <a:pt x="725944" y="179346"/>
                </a:lnTo>
                <a:lnTo>
                  <a:pt x="725944" y="170808"/>
                </a:lnTo>
                <a:lnTo>
                  <a:pt x="734482" y="162270"/>
                </a:lnTo>
                <a:lnTo>
                  <a:pt x="734482" y="145186"/>
                </a:lnTo>
                <a:lnTo>
                  <a:pt x="751558" y="128110"/>
                </a:lnTo>
                <a:lnTo>
                  <a:pt x="751558" y="119564"/>
                </a:lnTo>
                <a:lnTo>
                  <a:pt x="768642" y="102488"/>
                </a:lnTo>
                <a:lnTo>
                  <a:pt x="768642" y="85404"/>
                </a:lnTo>
                <a:lnTo>
                  <a:pt x="777180" y="76866"/>
                </a:lnTo>
                <a:lnTo>
                  <a:pt x="777180" y="59782"/>
                </a:lnTo>
                <a:lnTo>
                  <a:pt x="785726" y="51244"/>
                </a:lnTo>
                <a:lnTo>
                  <a:pt x="785726" y="34168"/>
                </a:lnTo>
                <a:lnTo>
                  <a:pt x="794264" y="25622"/>
                </a:lnTo>
                <a:lnTo>
                  <a:pt x="802802" y="0"/>
                </a:lnTo>
              </a:path>
            </a:pathLst>
          </a:custGeom>
          <a:ln w="25977">
            <a:solidFill>
              <a:srgbClr val="9933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2739002" y="5691278"/>
            <a:ext cx="1751330" cy="572770"/>
          </a:xfrm>
          <a:custGeom>
            <a:avLst/>
            <a:gdLst/>
            <a:ahLst/>
            <a:cxnLst/>
            <a:rect l="l" t="t" r="r" b="b"/>
            <a:pathLst>
              <a:path w="1751329" h="572770">
                <a:moveTo>
                  <a:pt x="0" y="572208"/>
                </a:moveTo>
                <a:lnTo>
                  <a:pt x="0" y="563670"/>
                </a:lnTo>
                <a:lnTo>
                  <a:pt x="392860" y="563670"/>
                </a:lnTo>
                <a:lnTo>
                  <a:pt x="392860" y="555132"/>
                </a:lnTo>
                <a:lnTo>
                  <a:pt x="427029" y="555132"/>
                </a:lnTo>
                <a:lnTo>
                  <a:pt x="427029" y="546586"/>
                </a:lnTo>
                <a:lnTo>
                  <a:pt x="640537" y="546586"/>
                </a:lnTo>
                <a:lnTo>
                  <a:pt x="640537" y="538048"/>
                </a:lnTo>
                <a:lnTo>
                  <a:pt x="725941" y="538048"/>
                </a:lnTo>
                <a:lnTo>
                  <a:pt x="725941" y="529510"/>
                </a:lnTo>
                <a:lnTo>
                  <a:pt x="819884" y="529510"/>
                </a:lnTo>
                <a:lnTo>
                  <a:pt x="819884" y="503888"/>
                </a:lnTo>
                <a:lnTo>
                  <a:pt x="854044" y="503888"/>
                </a:lnTo>
                <a:lnTo>
                  <a:pt x="854044" y="495350"/>
                </a:lnTo>
                <a:lnTo>
                  <a:pt x="947995" y="495350"/>
                </a:lnTo>
                <a:lnTo>
                  <a:pt x="947995" y="486812"/>
                </a:lnTo>
                <a:lnTo>
                  <a:pt x="973618" y="486812"/>
                </a:lnTo>
                <a:lnTo>
                  <a:pt x="973618" y="461190"/>
                </a:lnTo>
                <a:lnTo>
                  <a:pt x="1007778" y="461190"/>
                </a:lnTo>
                <a:lnTo>
                  <a:pt x="1007778" y="444106"/>
                </a:lnTo>
                <a:lnTo>
                  <a:pt x="1024862" y="427021"/>
                </a:lnTo>
                <a:lnTo>
                  <a:pt x="1041938" y="427021"/>
                </a:lnTo>
                <a:lnTo>
                  <a:pt x="1041938" y="418483"/>
                </a:lnTo>
                <a:lnTo>
                  <a:pt x="1067560" y="418483"/>
                </a:lnTo>
                <a:lnTo>
                  <a:pt x="1076098" y="409946"/>
                </a:lnTo>
                <a:lnTo>
                  <a:pt x="1101720" y="401399"/>
                </a:lnTo>
                <a:lnTo>
                  <a:pt x="1101720" y="392861"/>
                </a:lnTo>
                <a:lnTo>
                  <a:pt x="1110258" y="392861"/>
                </a:lnTo>
                <a:lnTo>
                  <a:pt x="1110258" y="358701"/>
                </a:lnTo>
                <a:lnTo>
                  <a:pt x="1152965" y="358701"/>
                </a:lnTo>
                <a:lnTo>
                  <a:pt x="1161503" y="350163"/>
                </a:lnTo>
                <a:lnTo>
                  <a:pt x="1187125" y="341617"/>
                </a:lnTo>
                <a:lnTo>
                  <a:pt x="1187125" y="315995"/>
                </a:lnTo>
                <a:lnTo>
                  <a:pt x="1212747" y="307457"/>
                </a:lnTo>
                <a:lnTo>
                  <a:pt x="1212747" y="298919"/>
                </a:lnTo>
                <a:lnTo>
                  <a:pt x="1221285" y="290373"/>
                </a:lnTo>
                <a:lnTo>
                  <a:pt x="1221285" y="281835"/>
                </a:lnTo>
                <a:lnTo>
                  <a:pt x="1238370" y="281835"/>
                </a:lnTo>
                <a:lnTo>
                  <a:pt x="1238370" y="273297"/>
                </a:lnTo>
                <a:lnTo>
                  <a:pt x="1255454" y="273297"/>
                </a:lnTo>
                <a:lnTo>
                  <a:pt x="1255454" y="247675"/>
                </a:lnTo>
                <a:lnTo>
                  <a:pt x="1298152" y="247675"/>
                </a:lnTo>
                <a:lnTo>
                  <a:pt x="1298152" y="230590"/>
                </a:lnTo>
                <a:lnTo>
                  <a:pt x="1315236" y="230590"/>
                </a:lnTo>
                <a:lnTo>
                  <a:pt x="1315236" y="213515"/>
                </a:lnTo>
                <a:lnTo>
                  <a:pt x="1332312" y="213515"/>
                </a:lnTo>
                <a:lnTo>
                  <a:pt x="1340859" y="204977"/>
                </a:lnTo>
                <a:lnTo>
                  <a:pt x="1349397" y="204977"/>
                </a:lnTo>
                <a:lnTo>
                  <a:pt x="1349397" y="187893"/>
                </a:lnTo>
                <a:lnTo>
                  <a:pt x="1357935" y="179355"/>
                </a:lnTo>
                <a:lnTo>
                  <a:pt x="1417717" y="179355"/>
                </a:lnTo>
                <a:lnTo>
                  <a:pt x="1417717" y="170808"/>
                </a:lnTo>
                <a:lnTo>
                  <a:pt x="1434801" y="170808"/>
                </a:lnTo>
                <a:lnTo>
                  <a:pt x="1434801" y="162270"/>
                </a:lnTo>
                <a:lnTo>
                  <a:pt x="1503122" y="162270"/>
                </a:lnTo>
                <a:lnTo>
                  <a:pt x="1511668" y="153733"/>
                </a:lnTo>
                <a:lnTo>
                  <a:pt x="1528744" y="153733"/>
                </a:lnTo>
                <a:lnTo>
                  <a:pt x="1528744" y="145195"/>
                </a:lnTo>
                <a:lnTo>
                  <a:pt x="1545828" y="145195"/>
                </a:lnTo>
                <a:lnTo>
                  <a:pt x="1545828" y="119572"/>
                </a:lnTo>
                <a:lnTo>
                  <a:pt x="1605611" y="119572"/>
                </a:lnTo>
                <a:lnTo>
                  <a:pt x="1605611" y="102488"/>
                </a:lnTo>
                <a:lnTo>
                  <a:pt x="1614149" y="102488"/>
                </a:lnTo>
                <a:lnTo>
                  <a:pt x="1622695" y="93950"/>
                </a:lnTo>
                <a:lnTo>
                  <a:pt x="1639771" y="93950"/>
                </a:lnTo>
                <a:lnTo>
                  <a:pt x="1639771" y="51244"/>
                </a:lnTo>
                <a:lnTo>
                  <a:pt x="1656847" y="51244"/>
                </a:lnTo>
                <a:lnTo>
                  <a:pt x="1656847" y="42706"/>
                </a:lnTo>
                <a:lnTo>
                  <a:pt x="1682469" y="34168"/>
                </a:lnTo>
                <a:lnTo>
                  <a:pt x="1691016" y="25622"/>
                </a:lnTo>
                <a:lnTo>
                  <a:pt x="1699553" y="17084"/>
                </a:lnTo>
                <a:lnTo>
                  <a:pt x="1708091" y="17084"/>
                </a:lnTo>
                <a:lnTo>
                  <a:pt x="1750798" y="8546"/>
                </a:lnTo>
                <a:lnTo>
                  <a:pt x="1750798" y="0"/>
                </a:lnTo>
              </a:path>
            </a:pathLst>
          </a:custGeom>
          <a:ln w="25977">
            <a:solidFill>
              <a:srgbClr val="9933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2747543" y="2548411"/>
            <a:ext cx="1845310" cy="965200"/>
          </a:xfrm>
          <a:custGeom>
            <a:avLst/>
            <a:gdLst/>
            <a:ahLst/>
            <a:cxnLst/>
            <a:rect l="l" t="t" r="r" b="b"/>
            <a:pathLst>
              <a:path w="1845310" h="965200">
                <a:moveTo>
                  <a:pt x="0" y="965069"/>
                </a:moveTo>
                <a:lnTo>
                  <a:pt x="1844751" y="965069"/>
                </a:lnTo>
                <a:lnTo>
                  <a:pt x="1844751" y="0"/>
                </a:lnTo>
                <a:lnTo>
                  <a:pt x="0" y="0"/>
                </a:lnTo>
                <a:lnTo>
                  <a:pt x="0" y="9650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747542" y="2548402"/>
            <a:ext cx="1845310" cy="965200"/>
          </a:xfrm>
          <a:custGeom>
            <a:avLst/>
            <a:gdLst/>
            <a:ahLst/>
            <a:cxnLst/>
            <a:rect l="l" t="t" r="r" b="b"/>
            <a:pathLst>
              <a:path w="1845310" h="965200">
                <a:moveTo>
                  <a:pt x="0" y="965069"/>
                </a:moveTo>
                <a:lnTo>
                  <a:pt x="0" y="0"/>
                </a:lnTo>
                <a:lnTo>
                  <a:pt x="1844747" y="0"/>
                </a:lnTo>
                <a:lnTo>
                  <a:pt x="1844747" y="965069"/>
                </a:lnTo>
                <a:lnTo>
                  <a:pt x="0" y="965069"/>
                </a:lnTo>
              </a:path>
            </a:pathLst>
          </a:custGeom>
          <a:ln w="43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2747542" y="3513471"/>
            <a:ext cx="1845310" cy="0"/>
          </a:xfrm>
          <a:custGeom>
            <a:avLst/>
            <a:gdLst/>
            <a:ahLst/>
            <a:cxnLst/>
            <a:rect l="l" t="t" r="r" b="b"/>
            <a:pathLst>
              <a:path w="1845310">
                <a:moveTo>
                  <a:pt x="0" y="0"/>
                </a:moveTo>
                <a:lnTo>
                  <a:pt x="1844747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2747542" y="2548402"/>
            <a:ext cx="1845310" cy="0"/>
          </a:xfrm>
          <a:custGeom>
            <a:avLst/>
            <a:gdLst/>
            <a:ahLst/>
            <a:cxnLst/>
            <a:rect l="l" t="t" r="r" b="b"/>
            <a:pathLst>
              <a:path w="1845310">
                <a:moveTo>
                  <a:pt x="0" y="0"/>
                </a:moveTo>
                <a:lnTo>
                  <a:pt x="1844747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2747542" y="2548402"/>
            <a:ext cx="0" cy="965200"/>
          </a:xfrm>
          <a:custGeom>
            <a:avLst/>
            <a:gdLst/>
            <a:ahLst/>
            <a:cxnLst/>
            <a:rect l="l" t="t" r="r" b="b"/>
            <a:pathLst>
              <a:path h="965200">
                <a:moveTo>
                  <a:pt x="0" y="965069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4592289" y="2548402"/>
            <a:ext cx="0" cy="965200"/>
          </a:xfrm>
          <a:custGeom>
            <a:avLst/>
            <a:gdLst/>
            <a:ahLst/>
            <a:cxnLst/>
            <a:rect l="l" t="t" r="r" b="b"/>
            <a:pathLst>
              <a:path h="965200">
                <a:moveTo>
                  <a:pt x="0" y="965069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2747542" y="3513471"/>
            <a:ext cx="1845310" cy="0"/>
          </a:xfrm>
          <a:custGeom>
            <a:avLst/>
            <a:gdLst/>
            <a:ahLst/>
            <a:cxnLst/>
            <a:rect l="l" t="t" r="r" b="b"/>
            <a:pathLst>
              <a:path w="1845310">
                <a:moveTo>
                  <a:pt x="0" y="0"/>
                </a:moveTo>
                <a:lnTo>
                  <a:pt x="1844747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2747542" y="2548402"/>
            <a:ext cx="0" cy="965200"/>
          </a:xfrm>
          <a:custGeom>
            <a:avLst/>
            <a:gdLst/>
            <a:ahLst/>
            <a:cxnLst/>
            <a:rect l="l" t="t" r="r" b="b"/>
            <a:pathLst>
              <a:path h="965200">
                <a:moveTo>
                  <a:pt x="0" y="965069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2747542" y="3513471"/>
            <a:ext cx="1845310" cy="0"/>
          </a:xfrm>
          <a:custGeom>
            <a:avLst/>
            <a:gdLst/>
            <a:ahLst/>
            <a:cxnLst/>
            <a:rect l="l" t="t" r="r" b="b"/>
            <a:pathLst>
              <a:path w="1845310">
                <a:moveTo>
                  <a:pt x="0" y="0"/>
                </a:moveTo>
                <a:lnTo>
                  <a:pt x="1844747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2747542" y="2548402"/>
            <a:ext cx="1845310" cy="0"/>
          </a:xfrm>
          <a:custGeom>
            <a:avLst/>
            <a:gdLst/>
            <a:ahLst/>
            <a:cxnLst/>
            <a:rect l="l" t="t" r="r" b="b"/>
            <a:pathLst>
              <a:path w="1845310">
                <a:moveTo>
                  <a:pt x="0" y="0"/>
                </a:moveTo>
                <a:lnTo>
                  <a:pt x="1844747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2747542" y="2548402"/>
            <a:ext cx="0" cy="965200"/>
          </a:xfrm>
          <a:custGeom>
            <a:avLst/>
            <a:gdLst/>
            <a:ahLst/>
            <a:cxnLst/>
            <a:rect l="l" t="t" r="r" b="b"/>
            <a:pathLst>
              <a:path h="965200">
                <a:moveTo>
                  <a:pt x="0" y="965069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4592289" y="2548402"/>
            <a:ext cx="0" cy="965200"/>
          </a:xfrm>
          <a:custGeom>
            <a:avLst/>
            <a:gdLst/>
            <a:ahLst/>
            <a:cxnLst/>
            <a:rect l="l" t="t" r="r" b="b"/>
            <a:pathLst>
              <a:path h="965200">
                <a:moveTo>
                  <a:pt x="0" y="965069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2798787" y="2676504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217" y="0"/>
                </a:lnTo>
              </a:path>
            </a:pathLst>
          </a:custGeom>
          <a:ln w="4329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2798787" y="2907095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217" y="0"/>
                </a:lnTo>
              </a:path>
            </a:pathLst>
          </a:custGeom>
          <a:ln w="34636">
            <a:solidFill>
              <a:srgbClr val="0000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2798787" y="3146232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217" y="0"/>
                </a:lnTo>
              </a:path>
            </a:pathLst>
          </a:custGeom>
          <a:ln w="25977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 txBox="1"/>
          <p:nvPr/>
        </p:nvSpPr>
        <p:spPr>
          <a:xfrm>
            <a:off x="2749707" y="2524176"/>
            <a:ext cx="1858010" cy="95631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39090">
              <a:lnSpc>
                <a:spcPct val="100000"/>
              </a:lnSpc>
              <a:spcBef>
                <a:spcPts val="470"/>
              </a:spcBef>
            </a:pPr>
            <a:r>
              <a:rPr sz="1200" spc="15" dirty="0">
                <a:latin typeface="Arial"/>
                <a:cs typeface="Arial"/>
              </a:rPr>
              <a:t>6 APs (MUSIC +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SS)</a:t>
            </a:r>
            <a:endParaRPr sz="1200">
              <a:latin typeface="Arial"/>
              <a:cs typeface="Arial"/>
            </a:endParaRPr>
          </a:p>
          <a:p>
            <a:pPr marL="339090">
              <a:lnSpc>
                <a:spcPct val="100000"/>
              </a:lnSpc>
              <a:spcBef>
                <a:spcPts val="375"/>
              </a:spcBef>
            </a:pPr>
            <a:r>
              <a:rPr sz="1200" spc="15" dirty="0">
                <a:latin typeface="Arial"/>
                <a:cs typeface="Arial"/>
              </a:rPr>
              <a:t>5 APs (MUSIC +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SS)</a:t>
            </a:r>
            <a:endParaRPr sz="1200">
              <a:latin typeface="Arial"/>
              <a:cs typeface="Arial"/>
            </a:endParaRPr>
          </a:p>
          <a:p>
            <a:pPr marL="339090">
              <a:lnSpc>
                <a:spcPct val="100000"/>
              </a:lnSpc>
              <a:spcBef>
                <a:spcPts val="440"/>
              </a:spcBef>
            </a:pPr>
            <a:r>
              <a:rPr sz="1200" spc="15" dirty="0">
                <a:latin typeface="Arial"/>
                <a:cs typeface="Arial"/>
              </a:rPr>
              <a:t>4 APs (MUSIC +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SS)</a:t>
            </a:r>
            <a:endParaRPr sz="1200">
              <a:latin typeface="Arial"/>
              <a:cs typeface="Arial"/>
            </a:endParaRPr>
          </a:p>
          <a:p>
            <a:pPr marL="339090">
              <a:lnSpc>
                <a:spcPct val="100000"/>
              </a:lnSpc>
              <a:spcBef>
                <a:spcPts val="380"/>
              </a:spcBef>
            </a:pPr>
            <a:r>
              <a:rPr sz="1200" spc="15" dirty="0">
                <a:latin typeface="Arial"/>
                <a:cs typeface="Arial"/>
              </a:rPr>
              <a:t>3 APs (MUSIC +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SS)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1" name="object 401"/>
          <p:cNvSpPr/>
          <p:nvPr/>
        </p:nvSpPr>
        <p:spPr>
          <a:xfrm>
            <a:off x="2798787" y="3376823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217" y="0"/>
                </a:lnTo>
              </a:path>
            </a:pathLst>
          </a:custGeom>
          <a:ln w="25977">
            <a:solidFill>
              <a:srgbClr val="9933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8940" y="941070"/>
            <a:ext cx="2337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Evaluation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02267" y="1805838"/>
            <a:ext cx="6983095" cy="2764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solidFill>
                  <a:srgbClr val="A6A6A6"/>
                </a:solidFill>
                <a:latin typeface="Arial"/>
                <a:cs typeface="Arial"/>
              </a:rPr>
              <a:t>How </a:t>
            </a:r>
            <a:r>
              <a:rPr sz="2200" spc="-5" dirty="0">
                <a:solidFill>
                  <a:srgbClr val="A6A6A6"/>
                </a:solidFill>
                <a:latin typeface="Arial"/>
                <a:cs typeface="Arial"/>
              </a:rPr>
              <a:t>accurate </a:t>
            </a:r>
            <a:r>
              <a:rPr sz="2200" dirty="0">
                <a:solidFill>
                  <a:srgbClr val="A6A6A6"/>
                </a:solidFill>
                <a:latin typeface="Arial"/>
                <a:cs typeface="Arial"/>
              </a:rPr>
              <a:t>is </a:t>
            </a:r>
            <a:r>
              <a:rPr sz="2200" spc="-5" dirty="0">
                <a:solidFill>
                  <a:srgbClr val="A6A6A6"/>
                </a:solidFill>
                <a:latin typeface="Arial"/>
                <a:cs typeface="Arial"/>
              </a:rPr>
              <a:t>MUSIC </a:t>
            </a:r>
            <a:r>
              <a:rPr sz="2200" dirty="0">
                <a:solidFill>
                  <a:srgbClr val="A6A6A6"/>
                </a:solidFill>
                <a:latin typeface="Arial"/>
                <a:cs typeface="Arial"/>
              </a:rPr>
              <a:t>+</a:t>
            </a:r>
            <a:r>
              <a:rPr sz="220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A6A6A6"/>
                </a:solidFill>
                <a:latin typeface="Arial"/>
                <a:cs typeface="Arial"/>
              </a:rPr>
              <a:t>SS?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dirty="0">
                <a:latin typeface="Arial"/>
                <a:cs typeface="Arial"/>
              </a:rPr>
              <a:t>ArrayTrack’s </a:t>
            </a:r>
            <a:r>
              <a:rPr sz="2200" b="1" spc="-5" dirty="0">
                <a:latin typeface="Arial"/>
                <a:cs typeface="Arial"/>
              </a:rPr>
              <a:t>multipath suppression</a:t>
            </a:r>
            <a:r>
              <a:rPr sz="2200" b="1" spc="-2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improvement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•"/>
            </a:pPr>
            <a:endParaRPr sz="31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A6A6A6"/>
                </a:solidFill>
                <a:latin typeface="Arial"/>
                <a:cs typeface="Arial"/>
              </a:rPr>
              <a:t>Effect </a:t>
            </a:r>
            <a:r>
              <a:rPr sz="2200" dirty="0">
                <a:solidFill>
                  <a:srgbClr val="A6A6A6"/>
                </a:solidFill>
                <a:latin typeface="Arial"/>
                <a:cs typeface="Arial"/>
              </a:rPr>
              <a:t>of number of </a:t>
            </a:r>
            <a:r>
              <a:rPr sz="2200" spc="-5" dirty="0">
                <a:solidFill>
                  <a:srgbClr val="A6A6A6"/>
                </a:solidFill>
                <a:latin typeface="Arial"/>
                <a:cs typeface="Arial"/>
              </a:rPr>
              <a:t>antennas </a:t>
            </a:r>
            <a:r>
              <a:rPr sz="2200" dirty="0">
                <a:solidFill>
                  <a:srgbClr val="A6A6A6"/>
                </a:solidFill>
                <a:latin typeface="Arial"/>
                <a:cs typeface="Arial"/>
              </a:rPr>
              <a:t>on each</a:t>
            </a:r>
            <a:r>
              <a:rPr sz="2200" spc="-3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A6A6A6"/>
                </a:solidFill>
                <a:latin typeface="Arial"/>
                <a:cs typeface="Arial"/>
              </a:rPr>
              <a:t>AP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31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A6A6A6"/>
                </a:solidFill>
                <a:latin typeface="Arial"/>
                <a:cs typeface="Arial"/>
              </a:rPr>
              <a:t>Effect </a:t>
            </a:r>
            <a:r>
              <a:rPr sz="2200" dirty="0">
                <a:solidFill>
                  <a:srgbClr val="A6A6A6"/>
                </a:solidFill>
                <a:latin typeface="Arial"/>
                <a:cs typeface="Arial"/>
              </a:rPr>
              <a:t>of </a:t>
            </a:r>
            <a:r>
              <a:rPr sz="2200" spc="-5" dirty="0">
                <a:solidFill>
                  <a:srgbClr val="A6A6A6"/>
                </a:solidFill>
                <a:latin typeface="Arial"/>
                <a:cs typeface="Arial"/>
              </a:rPr>
              <a:t>client-AP differences </a:t>
            </a:r>
            <a:r>
              <a:rPr sz="2200" dirty="0">
                <a:solidFill>
                  <a:srgbClr val="A6A6A6"/>
                </a:solidFill>
                <a:latin typeface="Arial"/>
                <a:cs typeface="Arial"/>
              </a:rPr>
              <a:t>in</a:t>
            </a:r>
            <a:r>
              <a:rPr sz="220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A6A6A6"/>
                </a:solidFill>
                <a:latin typeface="Arial"/>
                <a:cs typeface="Arial"/>
              </a:rPr>
              <a:t>height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052" y="818832"/>
            <a:ext cx="81559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Multipath suppression improves</a:t>
            </a:r>
            <a:r>
              <a:rPr sz="3200" spc="10" dirty="0"/>
              <a:t> </a:t>
            </a:r>
            <a:r>
              <a:rPr sz="3200" spc="-5" dirty="0"/>
              <a:t>accuracy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02267" y="1822602"/>
            <a:ext cx="28251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670" marR="5080" indent="-140970">
              <a:lnSpc>
                <a:spcPct val="100000"/>
              </a:lnSpc>
              <a:spcBef>
                <a:spcPts val="100"/>
              </a:spcBef>
              <a:buClr>
                <a:srgbClr val="0070C0"/>
              </a:buClr>
              <a:buChar char="•"/>
              <a:tabLst>
                <a:tab pos="610870" algn="l"/>
                <a:tab pos="611505" algn="l"/>
              </a:tabLst>
            </a:pPr>
            <a:r>
              <a:rPr sz="2000" dirty="0">
                <a:latin typeface="Arial"/>
                <a:cs typeface="Arial"/>
              </a:rPr>
              <a:t>Median: 23 cm  </a:t>
            </a:r>
            <a:r>
              <a:rPr sz="2000" spc="-10" dirty="0">
                <a:latin typeface="Arial"/>
                <a:cs typeface="Arial"/>
              </a:rPr>
              <a:t>(ArrayTrack </a:t>
            </a:r>
            <a:r>
              <a:rPr sz="2000" spc="-5" dirty="0">
                <a:latin typeface="Arial"/>
                <a:cs typeface="Arial"/>
              </a:rPr>
              <a:t>with </a:t>
            </a:r>
            <a:r>
              <a:rPr sz="2000" dirty="0">
                <a:latin typeface="Arial"/>
                <a:cs typeface="Arial"/>
              </a:rPr>
              <a:t>6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APs)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6609" y="4698148"/>
            <a:ext cx="28498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5125" marR="5080" indent="-352425">
              <a:lnSpc>
                <a:spcPct val="100000"/>
              </a:lnSpc>
              <a:spcBef>
                <a:spcPts val="100"/>
              </a:spcBef>
              <a:buClr>
                <a:srgbClr val="0070C0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The fewer </a:t>
            </a:r>
            <a:r>
              <a:rPr sz="2000" dirty="0">
                <a:latin typeface="Arial"/>
                <a:cs typeface="Arial"/>
              </a:rPr>
              <a:t>APs, </a:t>
            </a:r>
            <a:r>
              <a:rPr sz="2000" spc="-5" dirty="0">
                <a:latin typeface="Arial"/>
                <a:cs typeface="Arial"/>
              </a:rPr>
              <a:t>the  </a:t>
            </a:r>
            <a:r>
              <a:rPr sz="2000" dirty="0">
                <a:latin typeface="Arial"/>
                <a:cs typeface="Arial"/>
              </a:rPr>
              <a:t>more </a:t>
            </a:r>
            <a:r>
              <a:rPr sz="2000" spc="-5" dirty="0">
                <a:latin typeface="Arial"/>
                <a:cs typeface="Arial"/>
              </a:rPr>
              <a:t>important </a:t>
            </a:r>
            <a:r>
              <a:rPr sz="2000" dirty="0">
                <a:latin typeface="Arial"/>
                <a:cs typeface="Arial"/>
              </a:rPr>
              <a:t>is  </a:t>
            </a:r>
            <a:r>
              <a:rPr sz="2000" spc="-5" dirty="0">
                <a:latin typeface="Arial"/>
                <a:cs typeface="Arial"/>
              </a:rPr>
              <a:t>multipath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suppression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67134" y="18691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21180" y="1869197"/>
            <a:ext cx="0" cy="709295"/>
          </a:xfrm>
          <a:custGeom>
            <a:avLst/>
            <a:gdLst/>
            <a:ahLst/>
            <a:cxnLst/>
            <a:rect l="l" t="t" r="r" b="b"/>
            <a:pathLst>
              <a:path h="709294">
                <a:moveTo>
                  <a:pt x="0" y="0"/>
                </a:moveTo>
                <a:lnTo>
                  <a:pt x="0" y="708858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1179" y="18691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83775" y="1869197"/>
            <a:ext cx="0" cy="709295"/>
          </a:xfrm>
          <a:custGeom>
            <a:avLst/>
            <a:gdLst/>
            <a:ahLst/>
            <a:cxnLst/>
            <a:rect l="l" t="t" r="r" b="b"/>
            <a:pathLst>
              <a:path h="709294">
                <a:moveTo>
                  <a:pt x="0" y="0"/>
                </a:moveTo>
                <a:lnTo>
                  <a:pt x="0" y="708858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83774" y="18691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46361" y="1869197"/>
            <a:ext cx="0" cy="264795"/>
          </a:xfrm>
          <a:custGeom>
            <a:avLst/>
            <a:gdLst/>
            <a:ahLst/>
            <a:cxnLst/>
            <a:rect l="l" t="t" r="r" b="b"/>
            <a:pathLst>
              <a:path h="264794">
                <a:moveTo>
                  <a:pt x="0" y="0"/>
                </a:moveTo>
                <a:lnTo>
                  <a:pt x="0" y="264757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46361" y="18691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08947" y="1869197"/>
            <a:ext cx="0" cy="264795"/>
          </a:xfrm>
          <a:custGeom>
            <a:avLst/>
            <a:gdLst/>
            <a:ahLst/>
            <a:cxnLst/>
            <a:rect l="l" t="t" r="r" b="b"/>
            <a:pathLst>
              <a:path h="264794">
                <a:moveTo>
                  <a:pt x="0" y="0"/>
                </a:moveTo>
                <a:lnTo>
                  <a:pt x="0" y="264757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08947" y="18691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71542" y="1869197"/>
            <a:ext cx="0" cy="709295"/>
          </a:xfrm>
          <a:custGeom>
            <a:avLst/>
            <a:gdLst/>
            <a:ahLst/>
            <a:cxnLst/>
            <a:rect l="l" t="t" r="r" b="b"/>
            <a:pathLst>
              <a:path h="709294">
                <a:moveTo>
                  <a:pt x="0" y="70885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71542" y="18691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67134" y="2578055"/>
            <a:ext cx="4304665" cy="0"/>
          </a:xfrm>
          <a:custGeom>
            <a:avLst/>
            <a:gdLst/>
            <a:ahLst/>
            <a:cxnLst/>
            <a:rect l="l" t="t" r="r" b="b"/>
            <a:pathLst>
              <a:path w="4304665">
                <a:moveTo>
                  <a:pt x="0" y="0"/>
                </a:moveTo>
                <a:lnTo>
                  <a:pt x="4304407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37372" y="2236437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169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67134" y="2236437"/>
            <a:ext cx="2442845" cy="0"/>
          </a:xfrm>
          <a:custGeom>
            <a:avLst/>
            <a:gdLst/>
            <a:ahLst/>
            <a:cxnLst/>
            <a:rect l="l" t="t" r="r" b="b"/>
            <a:pathLst>
              <a:path w="2442845">
                <a:moveTo>
                  <a:pt x="0" y="0"/>
                </a:moveTo>
                <a:lnTo>
                  <a:pt x="244258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71542" y="22364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67134" y="1894819"/>
            <a:ext cx="4304665" cy="0"/>
          </a:xfrm>
          <a:custGeom>
            <a:avLst/>
            <a:gdLst/>
            <a:ahLst/>
            <a:cxnLst/>
            <a:rect l="l" t="t" r="r" b="b"/>
            <a:pathLst>
              <a:path w="4304665">
                <a:moveTo>
                  <a:pt x="0" y="0"/>
                </a:moveTo>
                <a:lnTo>
                  <a:pt x="4304407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71542" y="18948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67134" y="2578055"/>
            <a:ext cx="4304665" cy="0"/>
          </a:xfrm>
          <a:custGeom>
            <a:avLst/>
            <a:gdLst/>
            <a:ahLst/>
            <a:cxnLst/>
            <a:rect l="l" t="t" r="r" b="b"/>
            <a:pathLst>
              <a:path w="4304665">
                <a:moveTo>
                  <a:pt x="0" y="0"/>
                </a:moveTo>
                <a:lnTo>
                  <a:pt x="4304407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67134" y="1869197"/>
            <a:ext cx="4304665" cy="0"/>
          </a:xfrm>
          <a:custGeom>
            <a:avLst/>
            <a:gdLst/>
            <a:ahLst/>
            <a:cxnLst/>
            <a:rect l="l" t="t" r="r" b="b"/>
            <a:pathLst>
              <a:path w="4304665">
                <a:moveTo>
                  <a:pt x="0" y="0"/>
                </a:moveTo>
                <a:lnTo>
                  <a:pt x="4304407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67134" y="1869197"/>
            <a:ext cx="0" cy="709295"/>
          </a:xfrm>
          <a:custGeom>
            <a:avLst/>
            <a:gdLst/>
            <a:ahLst/>
            <a:cxnLst/>
            <a:rect l="l" t="t" r="r" b="b"/>
            <a:pathLst>
              <a:path h="709294">
                <a:moveTo>
                  <a:pt x="0" y="708857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71542" y="1869197"/>
            <a:ext cx="0" cy="709295"/>
          </a:xfrm>
          <a:custGeom>
            <a:avLst/>
            <a:gdLst/>
            <a:ahLst/>
            <a:cxnLst/>
            <a:rect l="l" t="t" r="r" b="b"/>
            <a:pathLst>
              <a:path h="709294">
                <a:moveTo>
                  <a:pt x="0" y="708857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67134" y="2578055"/>
            <a:ext cx="4304665" cy="0"/>
          </a:xfrm>
          <a:custGeom>
            <a:avLst/>
            <a:gdLst/>
            <a:ahLst/>
            <a:cxnLst/>
            <a:rect l="l" t="t" r="r" b="b"/>
            <a:pathLst>
              <a:path w="4304665">
                <a:moveTo>
                  <a:pt x="0" y="0"/>
                </a:moveTo>
                <a:lnTo>
                  <a:pt x="4304407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67134" y="1869197"/>
            <a:ext cx="0" cy="709295"/>
          </a:xfrm>
          <a:custGeom>
            <a:avLst/>
            <a:gdLst/>
            <a:ahLst/>
            <a:cxnLst/>
            <a:rect l="l" t="t" r="r" b="b"/>
            <a:pathLst>
              <a:path h="709294">
                <a:moveTo>
                  <a:pt x="0" y="708857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67134" y="1869197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706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811731" y="2563225"/>
            <a:ext cx="112395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1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80377" y="2563225"/>
            <a:ext cx="285750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10" dirty="0">
                <a:latin typeface="Arial"/>
                <a:cs typeface="Arial"/>
              </a:rPr>
              <a:t>500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400264" y="2563225"/>
            <a:ext cx="372110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10" dirty="0">
                <a:latin typeface="Arial"/>
                <a:cs typeface="Arial"/>
              </a:rPr>
              <a:t>1000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446361" y="2543898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0"/>
                </a:moveTo>
                <a:lnTo>
                  <a:pt x="0" y="34156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08947" y="2543898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0"/>
                </a:moveTo>
                <a:lnTo>
                  <a:pt x="0" y="34156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71542" y="1869197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706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262851" y="2563225"/>
            <a:ext cx="2097405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875030" algn="l"/>
                <a:tab pos="1737360" algn="l"/>
              </a:tabLst>
            </a:pPr>
            <a:r>
              <a:rPr sz="1200" spc="10" dirty="0">
                <a:latin typeface="Arial"/>
                <a:cs typeface="Arial"/>
              </a:rPr>
              <a:t>150</a:t>
            </a:r>
            <a:r>
              <a:rPr sz="1200" spc="1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10" dirty="0">
                <a:latin typeface="Arial"/>
                <a:cs typeface="Arial"/>
              </a:rPr>
              <a:t>200</a:t>
            </a:r>
            <a:r>
              <a:rPr sz="1200" spc="1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10" dirty="0">
                <a:latin typeface="Arial"/>
                <a:cs typeface="Arial"/>
              </a:rPr>
              <a:t>2500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867134" y="2578055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703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743408" y="2460736"/>
            <a:ext cx="112395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1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867134" y="2236437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703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137372" y="2236437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169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615301" y="2119118"/>
            <a:ext cx="242570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5" dirty="0">
                <a:latin typeface="Arial"/>
                <a:cs typeface="Arial"/>
              </a:rPr>
              <a:t>0.5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867134" y="1894819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703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120297" y="1894819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51244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743408" y="1777500"/>
            <a:ext cx="112395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1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867134" y="2578055"/>
            <a:ext cx="4304665" cy="0"/>
          </a:xfrm>
          <a:custGeom>
            <a:avLst/>
            <a:gdLst/>
            <a:ahLst/>
            <a:cxnLst/>
            <a:rect l="l" t="t" r="r" b="b"/>
            <a:pathLst>
              <a:path w="4304665">
                <a:moveTo>
                  <a:pt x="0" y="0"/>
                </a:moveTo>
                <a:lnTo>
                  <a:pt x="4304407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67134" y="1869197"/>
            <a:ext cx="4304665" cy="0"/>
          </a:xfrm>
          <a:custGeom>
            <a:avLst/>
            <a:gdLst/>
            <a:ahLst/>
            <a:cxnLst/>
            <a:rect l="l" t="t" r="r" b="b"/>
            <a:pathLst>
              <a:path w="4304665">
                <a:moveTo>
                  <a:pt x="0" y="0"/>
                </a:moveTo>
                <a:lnTo>
                  <a:pt x="4304407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867134" y="1869197"/>
            <a:ext cx="0" cy="709295"/>
          </a:xfrm>
          <a:custGeom>
            <a:avLst/>
            <a:gdLst/>
            <a:ahLst/>
            <a:cxnLst/>
            <a:rect l="l" t="t" r="r" b="b"/>
            <a:pathLst>
              <a:path h="709294">
                <a:moveTo>
                  <a:pt x="0" y="0"/>
                </a:moveTo>
                <a:lnTo>
                  <a:pt x="0" y="708858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171542" y="1869197"/>
            <a:ext cx="0" cy="709295"/>
          </a:xfrm>
          <a:custGeom>
            <a:avLst/>
            <a:gdLst/>
            <a:ahLst/>
            <a:cxnLst/>
            <a:rect l="l" t="t" r="r" b="b"/>
            <a:pathLst>
              <a:path h="709294">
                <a:moveTo>
                  <a:pt x="0" y="708857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67134" y="1894819"/>
            <a:ext cx="179705" cy="683260"/>
          </a:xfrm>
          <a:custGeom>
            <a:avLst/>
            <a:gdLst/>
            <a:ahLst/>
            <a:cxnLst/>
            <a:rect l="l" t="t" r="r" b="b"/>
            <a:pathLst>
              <a:path w="179704" h="683260">
                <a:moveTo>
                  <a:pt x="0" y="683235"/>
                </a:moveTo>
                <a:lnTo>
                  <a:pt x="0" y="495351"/>
                </a:lnTo>
                <a:lnTo>
                  <a:pt x="8540" y="495351"/>
                </a:lnTo>
                <a:lnTo>
                  <a:pt x="8540" y="435560"/>
                </a:lnTo>
                <a:lnTo>
                  <a:pt x="17081" y="435560"/>
                </a:lnTo>
                <a:lnTo>
                  <a:pt x="17081" y="418484"/>
                </a:lnTo>
                <a:lnTo>
                  <a:pt x="25622" y="418484"/>
                </a:lnTo>
                <a:lnTo>
                  <a:pt x="25622" y="384324"/>
                </a:lnTo>
                <a:lnTo>
                  <a:pt x="34162" y="384324"/>
                </a:lnTo>
                <a:lnTo>
                  <a:pt x="34162" y="333080"/>
                </a:lnTo>
                <a:lnTo>
                  <a:pt x="42703" y="333080"/>
                </a:lnTo>
                <a:lnTo>
                  <a:pt x="42703" y="315995"/>
                </a:lnTo>
                <a:lnTo>
                  <a:pt x="51244" y="315995"/>
                </a:lnTo>
                <a:lnTo>
                  <a:pt x="51244" y="247675"/>
                </a:lnTo>
                <a:lnTo>
                  <a:pt x="59781" y="222053"/>
                </a:lnTo>
                <a:lnTo>
                  <a:pt x="59781" y="187893"/>
                </a:lnTo>
                <a:lnTo>
                  <a:pt x="76863" y="187893"/>
                </a:lnTo>
                <a:lnTo>
                  <a:pt x="76863" y="136648"/>
                </a:lnTo>
                <a:lnTo>
                  <a:pt x="102485" y="136648"/>
                </a:lnTo>
                <a:lnTo>
                  <a:pt x="102485" y="119564"/>
                </a:lnTo>
                <a:lnTo>
                  <a:pt x="111026" y="119564"/>
                </a:lnTo>
                <a:lnTo>
                  <a:pt x="111026" y="102488"/>
                </a:lnTo>
                <a:lnTo>
                  <a:pt x="128107" y="102488"/>
                </a:lnTo>
                <a:lnTo>
                  <a:pt x="128107" y="85404"/>
                </a:lnTo>
                <a:lnTo>
                  <a:pt x="136648" y="85404"/>
                </a:lnTo>
                <a:lnTo>
                  <a:pt x="136648" y="68320"/>
                </a:lnTo>
                <a:lnTo>
                  <a:pt x="153729" y="68320"/>
                </a:lnTo>
                <a:lnTo>
                  <a:pt x="153729" y="34160"/>
                </a:lnTo>
                <a:lnTo>
                  <a:pt x="170811" y="34160"/>
                </a:lnTo>
                <a:lnTo>
                  <a:pt x="170811" y="17084"/>
                </a:lnTo>
                <a:lnTo>
                  <a:pt x="179348" y="17084"/>
                </a:lnTo>
                <a:lnTo>
                  <a:pt x="179348" y="0"/>
                </a:lnTo>
              </a:path>
            </a:pathLst>
          </a:custGeom>
          <a:ln w="1731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67134" y="1894819"/>
            <a:ext cx="239395" cy="683260"/>
          </a:xfrm>
          <a:custGeom>
            <a:avLst/>
            <a:gdLst/>
            <a:ahLst/>
            <a:cxnLst/>
            <a:rect l="l" t="t" r="r" b="b"/>
            <a:pathLst>
              <a:path w="239395" h="683260">
                <a:moveTo>
                  <a:pt x="0" y="683235"/>
                </a:moveTo>
                <a:lnTo>
                  <a:pt x="0" y="512426"/>
                </a:lnTo>
                <a:lnTo>
                  <a:pt x="8540" y="512426"/>
                </a:lnTo>
                <a:lnTo>
                  <a:pt x="8540" y="452644"/>
                </a:lnTo>
                <a:lnTo>
                  <a:pt x="17081" y="452644"/>
                </a:lnTo>
                <a:lnTo>
                  <a:pt x="17081" y="418484"/>
                </a:lnTo>
                <a:lnTo>
                  <a:pt x="25622" y="418484"/>
                </a:lnTo>
                <a:lnTo>
                  <a:pt x="25622" y="384324"/>
                </a:lnTo>
                <a:lnTo>
                  <a:pt x="34162" y="384324"/>
                </a:lnTo>
                <a:lnTo>
                  <a:pt x="34162" y="350155"/>
                </a:lnTo>
                <a:lnTo>
                  <a:pt x="42703" y="350155"/>
                </a:lnTo>
                <a:lnTo>
                  <a:pt x="42703" y="333080"/>
                </a:lnTo>
                <a:lnTo>
                  <a:pt x="51244" y="333080"/>
                </a:lnTo>
                <a:lnTo>
                  <a:pt x="51244" y="281835"/>
                </a:lnTo>
                <a:lnTo>
                  <a:pt x="59781" y="281835"/>
                </a:lnTo>
                <a:lnTo>
                  <a:pt x="59781" y="247675"/>
                </a:lnTo>
                <a:lnTo>
                  <a:pt x="76863" y="247675"/>
                </a:lnTo>
                <a:lnTo>
                  <a:pt x="76863" y="204968"/>
                </a:lnTo>
                <a:lnTo>
                  <a:pt x="85403" y="204968"/>
                </a:lnTo>
                <a:lnTo>
                  <a:pt x="85403" y="187893"/>
                </a:lnTo>
                <a:lnTo>
                  <a:pt x="102485" y="187893"/>
                </a:lnTo>
                <a:lnTo>
                  <a:pt x="102485" y="153733"/>
                </a:lnTo>
                <a:lnTo>
                  <a:pt x="111026" y="153733"/>
                </a:lnTo>
                <a:lnTo>
                  <a:pt x="111026" y="136648"/>
                </a:lnTo>
                <a:lnTo>
                  <a:pt x="128107" y="136648"/>
                </a:lnTo>
                <a:lnTo>
                  <a:pt x="128107" y="119564"/>
                </a:lnTo>
                <a:lnTo>
                  <a:pt x="153729" y="119564"/>
                </a:lnTo>
                <a:lnTo>
                  <a:pt x="153729" y="85404"/>
                </a:lnTo>
                <a:lnTo>
                  <a:pt x="170811" y="85404"/>
                </a:lnTo>
                <a:lnTo>
                  <a:pt x="170811" y="51244"/>
                </a:lnTo>
                <a:lnTo>
                  <a:pt x="179348" y="51244"/>
                </a:lnTo>
                <a:lnTo>
                  <a:pt x="179348" y="34160"/>
                </a:lnTo>
                <a:lnTo>
                  <a:pt x="230593" y="34160"/>
                </a:lnTo>
                <a:lnTo>
                  <a:pt x="230593" y="17084"/>
                </a:lnTo>
                <a:lnTo>
                  <a:pt x="239133" y="17084"/>
                </a:lnTo>
                <a:lnTo>
                  <a:pt x="239133" y="0"/>
                </a:lnTo>
              </a:path>
            </a:pathLst>
          </a:custGeom>
          <a:ln w="1731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360956" y="2236437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214" y="0"/>
                </a:lnTo>
              </a:path>
            </a:pathLst>
          </a:custGeom>
          <a:ln w="1731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309711" y="2133957"/>
            <a:ext cx="1862455" cy="444500"/>
          </a:xfrm>
          <a:prstGeom prst="rect">
            <a:avLst/>
          </a:prstGeom>
          <a:ln w="4329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332740" marR="69850" indent="-281940">
              <a:lnSpc>
                <a:spcPts val="1550"/>
              </a:lnSpc>
              <a:spcBef>
                <a:spcPts val="35"/>
              </a:spcBef>
              <a:tabLst>
                <a:tab pos="307340" algn="l"/>
              </a:tabLst>
            </a:pPr>
            <a:r>
              <a:rPr sz="1800" u="heavy" spc="7" baseline="2314" dirty="0"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	</a:t>
            </a:r>
            <a:r>
              <a:rPr sz="1800" spc="-202" baseline="2314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ArrayTrack (6 APs)  </a:t>
            </a:r>
            <a:r>
              <a:rPr sz="1200" spc="15" dirty="0">
                <a:latin typeface="Arial"/>
                <a:cs typeface="Arial"/>
              </a:rPr>
              <a:t>MUSIC + SS </a:t>
            </a:r>
            <a:r>
              <a:rPr sz="1200" spc="10" dirty="0">
                <a:latin typeface="Arial"/>
                <a:cs typeface="Arial"/>
              </a:rPr>
              <a:t>(6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APs)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867134" y="2859891"/>
            <a:ext cx="0" cy="709295"/>
          </a:xfrm>
          <a:custGeom>
            <a:avLst/>
            <a:gdLst/>
            <a:ahLst/>
            <a:cxnLst/>
            <a:rect l="l" t="t" r="r" b="b"/>
            <a:pathLst>
              <a:path h="709295">
                <a:moveTo>
                  <a:pt x="0" y="70885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867134" y="28598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721180" y="2859891"/>
            <a:ext cx="0" cy="709295"/>
          </a:xfrm>
          <a:custGeom>
            <a:avLst/>
            <a:gdLst/>
            <a:ahLst/>
            <a:cxnLst/>
            <a:rect l="l" t="t" r="r" b="b"/>
            <a:pathLst>
              <a:path h="709295">
                <a:moveTo>
                  <a:pt x="0" y="0"/>
                </a:moveTo>
                <a:lnTo>
                  <a:pt x="0" y="708858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21179" y="28598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583775" y="2859891"/>
            <a:ext cx="0" cy="709295"/>
          </a:xfrm>
          <a:custGeom>
            <a:avLst/>
            <a:gdLst/>
            <a:ahLst/>
            <a:cxnLst/>
            <a:rect l="l" t="t" r="r" b="b"/>
            <a:pathLst>
              <a:path h="709295">
                <a:moveTo>
                  <a:pt x="0" y="0"/>
                </a:moveTo>
                <a:lnTo>
                  <a:pt x="0" y="708858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583774" y="28598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446361" y="2859891"/>
            <a:ext cx="0" cy="213995"/>
          </a:xfrm>
          <a:custGeom>
            <a:avLst/>
            <a:gdLst/>
            <a:ahLst/>
            <a:cxnLst/>
            <a:rect l="l" t="t" r="r" b="b"/>
            <a:pathLst>
              <a:path h="213994">
                <a:moveTo>
                  <a:pt x="0" y="0"/>
                </a:moveTo>
                <a:lnTo>
                  <a:pt x="0" y="213506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446361" y="28598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08947" y="2859891"/>
            <a:ext cx="0" cy="213995"/>
          </a:xfrm>
          <a:custGeom>
            <a:avLst/>
            <a:gdLst/>
            <a:ahLst/>
            <a:cxnLst/>
            <a:rect l="l" t="t" r="r" b="b"/>
            <a:pathLst>
              <a:path h="213994">
                <a:moveTo>
                  <a:pt x="0" y="0"/>
                </a:moveTo>
                <a:lnTo>
                  <a:pt x="0" y="213506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08947" y="28598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171542" y="2859891"/>
            <a:ext cx="0" cy="709295"/>
          </a:xfrm>
          <a:custGeom>
            <a:avLst/>
            <a:gdLst/>
            <a:ahLst/>
            <a:cxnLst/>
            <a:rect l="l" t="t" r="r" b="b"/>
            <a:pathLst>
              <a:path h="709295">
                <a:moveTo>
                  <a:pt x="0" y="70885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171542" y="28598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867134" y="3568749"/>
            <a:ext cx="4304665" cy="0"/>
          </a:xfrm>
          <a:custGeom>
            <a:avLst/>
            <a:gdLst/>
            <a:ahLst/>
            <a:cxnLst/>
            <a:rect l="l" t="t" r="r" b="b"/>
            <a:pathLst>
              <a:path w="4304665">
                <a:moveTo>
                  <a:pt x="0" y="0"/>
                </a:moveTo>
                <a:lnTo>
                  <a:pt x="4304407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171542" y="35687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128837" y="3227131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704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867134" y="3227131"/>
            <a:ext cx="2408555" cy="0"/>
          </a:xfrm>
          <a:custGeom>
            <a:avLst/>
            <a:gdLst/>
            <a:ahLst/>
            <a:cxnLst/>
            <a:rect l="l" t="t" r="r" b="b"/>
            <a:pathLst>
              <a:path w="2408554">
                <a:moveTo>
                  <a:pt x="0" y="0"/>
                </a:moveTo>
                <a:lnTo>
                  <a:pt x="2408417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171542" y="32271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867134" y="2885513"/>
            <a:ext cx="4304665" cy="0"/>
          </a:xfrm>
          <a:custGeom>
            <a:avLst/>
            <a:gdLst/>
            <a:ahLst/>
            <a:cxnLst/>
            <a:rect l="l" t="t" r="r" b="b"/>
            <a:pathLst>
              <a:path w="4304665">
                <a:moveTo>
                  <a:pt x="0" y="0"/>
                </a:moveTo>
                <a:lnTo>
                  <a:pt x="4304407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171542" y="28855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867134" y="3568749"/>
            <a:ext cx="4304665" cy="0"/>
          </a:xfrm>
          <a:custGeom>
            <a:avLst/>
            <a:gdLst/>
            <a:ahLst/>
            <a:cxnLst/>
            <a:rect l="l" t="t" r="r" b="b"/>
            <a:pathLst>
              <a:path w="4304665">
                <a:moveTo>
                  <a:pt x="0" y="0"/>
                </a:moveTo>
                <a:lnTo>
                  <a:pt x="4304407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867134" y="2859891"/>
            <a:ext cx="4304665" cy="0"/>
          </a:xfrm>
          <a:custGeom>
            <a:avLst/>
            <a:gdLst/>
            <a:ahLst/>
            <a:cxnLst/>
            <a:rect l="l" t="t" r="r" b="b"/>
            <a:pathLst>
              <a:path w="4304665">
                <a:moveTo>
                  <a:pt x="0" y="0"/>
                </a:moveTo>
                <a:lnTo>
                  <a:pt x="4304407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867134" y="2859891"/>
            <a:ext cx="0" cy="709295"/>
          </a:xfrm>
          <a:custGeom>
            <a:avLst/>
            <a:gdLst/>
            <a:ahLst/>
            <a:cxnLst/>
            <a:rect l="l" t="t" r="r" b="b"/>
            <a:pathLst>
              <a:path h="709295">
                <a:moveTo>
                  <a:pt x="0" y="708857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171542" y="2859891"/>
            <a:ext cx="0" cy="709295"/>
          </a:xfrm>
          <a:custGeom>
            <a:avLst/>
            <a:gdLst/>
            <a:ahLst/>
            <a:cxnLst/>
            <a:rect l="l" t="t" r="r" b="b"/>
            <a:pathLst>
              <a:path h="709295">
                <a:moveTo>
                  <a:pt x="0" y="708857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867134" y="3568749"/>
            <a:ext cx="4304665" cy="0"/>
          </a:xfrm>
          <a:custGeom>
            <a:avLst/>
            <a:gdLst/>
            <a:ahLst/>
            <a:cxnLst/>
            <a:rect l="l" t="t" r="r" b="b"/>
            <a:pathLst>
              <a:path w="4304665">
                <a:moveTo>
                  <a:pt x="0" y="0"/>
                </a:moveTo>
                <a:lnTo>
                  <a:pt x="4304407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867134" y="2859891"/>
            <a:ext cx="0" cy="709295"/>
          </a:xfrm>
          <a:custGeom>
            <a:avLst/>
            <a:gdLst/>
            <a:ahLst/>
            <a:cxnLst/>
            <a:rect l="l" t="t" r="r" b="b"/>
            <a:pathLst>
              <a:path h="709295">
                <a:moveTo>
                  <a:pt x="0" y="708857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867134" y="3517504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51244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867134" y="2859891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706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3811731" y="3553919"/>
            <a:ext cx="112395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1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580377" y="3553919"/>
            <a:ext cx="285750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10" dirty="0">
                <a:latin typeface="Arial"/>
                <a:cs typeface="Arial"/>
              </a:rPr>
              <a:t>500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400264" y="3553919"/>
            <a:ext cx="372110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10" dirty="0">
                <a:latin typeface="Arial"/>
                <a:cs typeface="Arial"/>
              </a:rPr>
              <a:t>1000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6446361" y="3526040"/>
            <a:ext cx="0" cy="4318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708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308947" y="3526040"/>
            <a:ext cx="0" cy="4318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708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171542" y="3517504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51244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171542" y="2859891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706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867134" y="3568749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703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120297" y="3568749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51244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3743408" y="3451430"/>
            <a:ext cx="112395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1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3867134" y="3227131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703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128837" y="3227131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704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3615301" y="3109812"/>
            <a:ext cx="242570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5" dirty="0">
                <a:latin typeface="Arial"/>
                <a:cs typeface="Arial"/>
              </a:rPr>
              <a:t>0.5</a:t>
            </a:r>
            <a:endParaRPr sz="1200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3867134" y="2885513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703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120297" y="2885513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51244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3743408" y="2768194"/>
            <a:ext cx="112395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1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3867134" y="3568749"/>
            <a:ext cx="4304665" cy="0"/>
          </a:xfrm>
          <a:custGeom>
            <a:avLst/>
            <a:gdLst/>
            <a:ahLst/>
            <a:cxnLst/>
            <a:rect l="l" t="t" r="r" b="b"/>
            <a:pathLst>
              <a:path w="4304665">
                <a:moveTo>
                  <a:pt x="0" y="0"/>
                </a:moveTo>
                <a:lnTo>
                  <a:pt x="4304407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867134" y="2859891"/>
            <a:ext cx="4304665" cy="0"/>
          </a:xfrm>
          <a:custGeom>
            <a:avLst/>
            <a:gdLst/>
            <a:ahLst/>
            <a:cxnLst/>
            <a:rect l="l" t="t" r="r" b="b"/>
            <a:pathLst>
              <a:path w="4304665">
                <a:moveTo>
                  <a:pt x="0" y="0"/>
                </a:moveTo>
                <a:lnTo>
                  <a:pt x="4304407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867134" y="2859891"/>
            <a:ext cx="0" cy="709295"/>
          </a:xfrm>
          <a:custGeom>
            <a:avLst/>
            <a:gdLst/>
            <a:ahLst/>
            <a:cxnLst/>
            <a:rect l="l" t="t" r="r" b="b"/>
            <a:pathLst>
              <a:path h="709295">
                <a:moveTo>
                  <a:pt x="0" y="708857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171542" y="2859891"/>
            <a:ext cx="0" cy="709295"/>
          </a:xfrm>
          <a:custGeom>
            <a:avLst/>
            <a:gdLst/>
            <a:ahLst/>
            <a:cxnLst/>
            <a:rect l="l" t="t" r="r" b="b"/>
            <a:pathLst>
              <a:path h="709295">
                <a:moveTo>
                  <a:pt x="0" y="708857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867134" y="2885513"/>
            <a:ext cx="384810" cy="683260"/>
          </a:xfrm>
          <a:custGeom>
            <a:avLst/>
            <a:gdLst/>
            <a:ahLst/>
            <a:cxnLst/>
            <a:rect l="l" t="t" r="r" b="b"/>
            <a:pathLst>
              <a:path w="384810" h="683260">
                <a:moveTo>
                  <a:pt x="0" y="683235"/>
                </a:moveTo>
                <a:lnTo>
                  <a:pt x="0" y="538049"/>
                </a:lnTo>
                <a:lnTo>
                  <a:pt x="8540" y="529502"/>
                </a:lnTo>
                <a:lnTo>
                  <a:pt x="8540" y="486804"/>
                </a:lnTo>
                <a:lnTo>
                  <a:pt x="17081" y="478266"/>
                </a:lnTo>
                <a:lnTo>
                  <a:pt x="17081" y="435560"/>
                </a:lnTo>
                <a:lnTo>
                  <a:pt x="25622" y="427022"/>
                </a:lnTo>
                <a:lnTo>
                  <a:pt x="25622" y="392862"/>
                </a:lnTo>
                <a:lnTo>
                  <a:pt x="34162" y="384315"/>
                </a:lnTo>
                <a:lnTo>
                  <a:pt x="34162" y="358702"/>
                </a:lnTo>
                <a:lnTo>
                  <a:pt x="42703" y="350155"/>
                </a:lnTo>
                <a:lnTo>
                  <a:pt x="42703" y="333080"/>
                </a:lnTo>
                <a:lnTo>
                  <a:pt x="51244" y="324533"/>
                </a:lnTo>
                <a:lnTo>
                  <a:pt x="51244" y="290373"/>
                </a:lnTo>
                <a:lnTo>
                  <a:pt x="68322" y="273289"/>
                </a:lnTo>
                <a:lnTo>
                  <a:pt x="68322" y="256213"/>
                </a:lnTo>
                <a:lnTo>
                  <a:pt x="76863" y="247675"/>
                </a:lnTo>
                <a:lnTo>
                  <a:pt x="76863" y="230591"/>
                </a:lnTo>
                <a:lnTo>
                  <a:pt x="93944" y="213515"/>
                </a:lnTo>
                <a:lnTo>
                  <a:pt x="93944" y="196431"/>
                </a:lnTo>
                <a:lnTo>
                  <a:pt x="102485" y="187893"/>
                </a:lnTo>
                <a:lnTo>
                  <a:pt x="111026" y="179346"/>
                </a:lnTo>
                <a:lnTo>
                  <a:pt x="128107" y="162271"/>
                </a:lnTo>
                <a:lnTo>
                  <a:pt x="128107" y="145186"/>
                </a:lnTo>
                <a:lnTo>
                  <a:pt x="136648" y="145186"/>
                </a:lnTo>
                <a:lnTo>
                  <a:pt x="153729" y="128111"/>
                </a:lnTo>
                <a:lnTo>
                  <a:pt x="153729" y="102488"/>
                </a:lnTo>
                <a:lnTo>
                  <a:pt x="162270" y="93942"/>
                </a:lnTo>
                <a:lnTo>
                  <a:pt x="179348" y="76866"/>
                </a:lnTo>
                <a:lnTo>
                  <a:pt x="179348" y="68320"/>
                </a:lnTo>
                <a:lnTo>
                  <a:pt x="187888" y="59782"/>
                </a:lnTo>
                <a:lnTo>
                  <a:pt x="196430" y="51244"/>
                </a:lnTo>
                <a:lnTo>
                  <a:pt x="204970" y="51244"/>
                </a:lnTo>
                <a:lnTo>
                  <a:pt x="213511" y="42697"/>
                </a:lnTo>
                <a:lnTo>
                  <a:pt x="239133" y="34160"/>
                </a:lnTo>
                <a:lnTo>
                  <a:pt x="239133" y="25622"/>
                </a:lnTo>
                <a:lnTo>
                  <a:pt x="273295" y="17084"/>
                </a:lnTo>
                <a:lnTo>
                  <a:pt x="281833" y="17084"/>
                </a:lnTo>
                <a:lnTo>
                  <a:pt x="315993" y="8537"/>
                </a:lnTo>
                <a:lnTo>
                  <a:pt x="384322" y="8537"/>
                </a:lnTo>
                <a:lnTo>
                  <a:pt x="384322" y="0"/>
                </a:lnTo>
              </a:path>
            </a:pathLst>
          </a:custGeom>
          <a:ln w="1731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867134" y="2885513"/>
            <a:ext cx="1366520" cy="683260"/>
          </a:xfrm>
          <a:custGeom>
            <a:avLst/>
            <a:gdLst/>
            <a:ahLst/>
            <a:cxnLst/>
            <a:rect l="l" t="t" r="r" b="b"/>
            <a:pathLst>
              <a:path w="1366520" h="683260">
                <a:moveTo>
                  <a:pt x="0" y="683235"/>
                </a:moveTo>
                <a:lnTo>
                  <a:pt x="0" y="538049"/>
                </a:lnTo>
                <a:lnTo>
                  <a:pt x="8540" y="529502"/>
                </a:lnTo>
                <a:lnTo>
                  <a:pt x="8540" y="486804"/>
                </a:lnTo>
                <a:lnTo>
                  <a:pt x="17081" y="478266"/>
                </a:lnTo>
                <a:lnTo>
                  <a:pt x="17081" y="435560"/>
                </a:lnTo>
                <a:lnTo>
                  <a:pt x="25622" y="427022"/>
                </a:lnTo>
                <a:lnTo>
                  <a:pt x="25622" y="401400"/>
                </a:lnTo>
                <a:lnTo>
                  <a:pt x="34162" y="392862"/>
                </a:lnTo>
                <a:lnTo>
                  <a:pt x="34162" y="367240"/>
                </a:lnTo>
                <a:lnTo>
                  <a:pt x="51244" y="350155"/>
                </a:lnTo>
                <a:lnTo>
                  <a:pt x="51244" y="307457"/>
                </a:lnTo>
                <a:lnTo>
                  <a:pt x="68322" y="290373"/>
                </a:lnTo>
                <a:lnTo>
                  <a:pt x="68322" y="273289"/>
                </a:lnTo>
                <a:lnTo>
                  <a:pt x="76863" y="264751"/>
                </a:lnTo>
                <a:lnTo>
                  <a:pt x="76863" y="247675"/>
                </a:lnTo>
                <a:lnTo>
                  <a:pt x="93944" y="230591"/>
                </a:lnTo>
                <a:lnTo>
                  <a:pt x="93944" y="213515"/>
                </a:lnTo>
                <a:lnTo>
                  <a:pt x="102485" y="204968"/>
                </a:lnTo>
                <a:lnTo>
                  <a:pt x="119566" y="187893"/>
                </a:lnTo>
                <a:lnTo>
                  <a:pt x="119566" y="179346"/>
                </a:lnTo>
                <a:lnTo>
                  <a:pt x="136648" y="162271"/>
                </a:lnTo>
                <a:lnTo>
                  <a:pt x="136648" y="153724"/>
                </a:lnTo>
                <a:lnTo>
                  <a:pt x="145189" y="145186"/>
                </a:lnTo>
                <a:lnTo>
                  <a:pt x="153729" y="136648"/>
                </a:lnTo>
                <a:lnTo>
                  <a:pt x="153729" y="119564"/>
                </a:lnTo>
                <a:lnTo>
                  <a:pt x="162270" y="111026"/>
                </a:lnTo>
                <a:lnTo>
                  <a:pt x="170811" y="102488"/>
                </a:lnTo>
                <a:lnTo>
                  <a:pt x="187888" y="85404"/>
                </a:lnTo>
                <a:lnTo>
                  <a:pt x="187888" y="76866"/>
                </a:lnTo>
                <a:lnTo>
                  <a:pt x="196430" y="68320"/>
                </a:lnTo>
                <a:lnTo>
                  <a:pt x="213511" y="68320"/>
                </a:lnTo>
                <a:lnTo>
                  <a:pt x="239133" y="59782"/>
                </a:lnTo>
                <a:lnTo>
                  <a:pt x="239133" y="51244"/>
                </a:lnTo>
                <a:lnTo>
                  <a:pt x="264755" y="51244"/>
                </a:lnTo>
                <a:lnTo>
                  <a:pt x="273295" y="42697"/>
                </a:lnTo>
                <a:lnTo>
                  <a:pt x="307455" y="42697"/>
                </a:lnTo>
                <a:lnTo>
                  <a:pt x="315993" y="34160"/>
                </a:lnTo>
                <a:lnTo>
                  <a:pt x="367238" y="34160"/>
                </a:lnTo>
                <a:lnTo>
                  <a:pt x="367238" y="25622"/>
                </a:lnTo>
                <a:lnTo>
                  <a:pt x="529510" y="25622"/>
                </a:lnTo>
                <a:lnTo>
                  <a:pt x="529510" y="17084"/>
                </a:lnTo>
                <a:lnTo>
                  <a:pt x="606376" y="17084"/>
                </a:lnTo>
                <a:lnTo>
                  <a:pt x="717404" y="8537"/>
                </a:lnTo>
                <a:lnTo>
                  <a:pt x="1366482" y="8537"/>
                </a:lnTo>
                <a:lnTo>
                  <a:pt x="1366482" y="0"/>
                </a:lnTo>
              </a:path>
            </a:pathLst>
          </a:custGeom>
          <a:ln w="1731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275551" y="3526042"/>
            <a:ext cx="1853564" cy="0"/>
          </a:xfrm>
          <a:custGeom>
            <a:avLst/>
            <a:gdLst/>
            <a:ahLst/>
            <a:cxnLst/>
            <a:rect l="l" t="t" r="r" b="b"/>
            <a:pathLst>
              <a:path w="1853565">
                <a:moveTo>
                  <a:pt x="0" y="0"/>
                </a:moveTo>
                <a:lnTo>
                  <a:pt x="1853284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275551" y="3073406"/>
            <a:ext cx="1853564" cy="0"/>
          </a:xfrm>
          <a:custGeom>
            <a:avLst/>
            <a:gdLst/>
            <a:ahLst/>
            <a:cxnLst/>
            <a:rect l="l" t="t" r="r" b="b"/>
            <a:pathLst>
              <a:path w="1853565">
                <a:moveTo>
                  <a:pt x="0" y="0"/>
                </a:moveTo>
                <a:lnTo>
                  <a:pt x="1853284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275551" y="3073406"/>
            <a:ext cx="0" cy="452755"/>
          </a:xfrm>
          <a:custGeom>
            <a:avLst/>
            <a:gdLst/>
            <a:ahLst/>
            <a:cxnLst/>
            <a:rect l="l" t="t" r="r" b="b"/>
            <a:pathLst>
              <a:path h="452754">
                <a:moveTo>
                  <a:pt x="0" y="452635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128835" y="3073406"/>
            <a:ext cx="0" cy="452755"/>
          </a:xfrm>
          <a:custGeom>
            <a:avLst/>
            <a:gdLst/>
            <a:ahLst/>
            <a:cxnLst/>
            <a:rect l="l" t="t" r="r" b="b"/>
            <a:pathLst>
              <a:path h="452754">
                <a:moveTo>
                  <a:pt x="0" y="452635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275551" y="3526042"/>
            <a:ext cx="1853564" cy="0"/>
          </a:xfrm>
          <a:custGeom>
            <a:avLst/>
            <a:gdLst/>
            <a:ahLst/>
            <a:cxnLst/>
            <a:rect l="l" t="t" r="r" b="b"/>
            <a:pathLst>
              <a:path w="1853565">
                <a:moveTo>
                  <a:pt x="0" y="0"/>
                </a:moveTo>
                <a:lnTo>
                  <a:pt x="1853284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275551" y="3073406"/>
            <a:ext cx="0" cy="452755"/>
          </a:xfrm>
          <a:custGeom>
            <a:avLst/>
            <a:gdLst/>
            <a:ahLst/>
            <a:cxnLst/>
            <a:rect l="l" t="t" r="r" b="b"/>
            <a:pathLst>
              <a:path h="452754">
                <a:moveTo>
                  <a:pt x="0" y="452635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275551" y="3526042"/>
            <a:ext cx="1853564" cy="0"/>
          </a:xfrm>
          <a:custGeom>
            <a:avLst/>
            <a:gdLst/>
            <a:ahLst/>
            <a:cxnLst/>
            <a:rect l="l" t="t" r="r" b="b"/>
            <a:pathLst>
              <a:path w="1853565">
                <a:moveTo>
                  <a:pt x="0" y="0"/>
                </a:moveTo>
                <a:lnTo>
                  <a:pt x="1853284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275551" y="3073406"/>
            <a:ext cx="1853564" cy="0"/>
          </a:xfrm>
          <a:custGeom>
            <a:avLst/>
            <a:gdLst/>
            <a:ahLst/>
            <a:cxnLst/>
            <a:rect l="l" t="t" r="r" b="b"/>
            <a:pathLst>
              <a:path w="1853565">
                <a:moveTo>
                  <a:pt x="0" y="0"/>
                </a:moveTo>
                <a:lnTo>
                  <a:pt x="1853284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275551" y="3073406"/>
            <a:ext cx="0" cy="452755"/>
          </a:xfrm>
          <a:custGeom>
            <a:avLst/>
            <a:gdLst/>
            <a:ahLst/>
            <a:cxnLst/>
            <a:rect l="l" t="t" r="r" b="b"/>
            <a:pathLst>
              <a:path h="452754">
                <a:moveTo>
                  <a:pt x="0" y="452635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128835" y="3073406"/>
            <a:ext cx="0" cy="452755"/>
          </a:xfrm>
          <a:custGeom>
            <a:avLst/>
            <a:gdLst/>
            <a:ahLst/>
            <a:cxnLst/>
            <a:rect l="l" t="t" r="r" b="b"/>
            <a:pathLst>
              <a:path h="452754">
                <a:moveTo>
                  <a:pt x="0" y="452635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326795" y="3192971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214" y="0"/>
                </a:lnTo>
              </a:path>
            </a:pathLst>
          </a:custGeom>
          <a:ln w="1731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6262851" y="3040643"/>
            <a:ext cx="2097405" cy="725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695" marR="283845" indent="-290830">
              <a:lnSpc>
                <a:spcPct val="121400"/>
              </a:lnSpc>
              <a:spcBef>
                <a:spcPts val="95"/>
              </a:spcBef>
              <a:tabLst>
                <a:tab pos="320040" algn="l"/>
              </a:tabLst>
            </a:pPr>
            <a:r>
              <a:rPr sz="1800" u="heavy" spc="7" baseline="-11574" dirty="0"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	</a:t>
            </a:r>
            <a:r>
              <a:rPr sz="1800" spc="-97" baseline="-11574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ArrayTrack (5 APs)  </a:t>
            </a:r>
            <a:r>
              <a:rPr sz="1200" spc="15" dirty="0">
                <a:latin typeface="Arial"/>
                <a:cs typeface="Arial"/>
              </a:rPr>
              <a:t>MUSIC + SS </a:t>
            </a:r>
            <a:r>
              <a:rPr sz="1200" spc="10" dirty="0">
                <a:latin typeface="Arial"/>
                <a:cs typeface="Arial"/>
              </a:rPr>
              <a:t>(5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APs)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875030" algn="l"/>
                <a:tab pos="1737360" algn="l"/>
              </a:tabLst>
            </a:pPr>
            <a:r>
              <a:rPr sz="1200" spc="10" dirty="0">
                <a:latin typeface="Arial"/>
                <a:cs typeface="Arial"/>
              </a:rPr>
              <a:t>150</a:t>
            </a:r>
            <a:r>
              <a:rPr sz="1200" spc="1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10" dirty="0">
                <a:latin typeface="Arial"/>
                <a:cs typeface="Arial"/>
              </a:rPr>
              <a:t>200</a:t>
            </a:r>
            <a:r>
              <a:rPr sz="1200" spc="1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10" dirty="0">
                <a:latin typeface="Arial"/>
                <a:cs typeface="Arial"/>
              </a:rPr>
              <a:t>2500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3867134" y="3850584"/>
            <a:ext cx="0" cy="717550"/>
          </a:xfrm>
          <a:custGeom>
            <a:avLst/>
            <a:gdLst/>
            <a:ahLst/>
            <a:cxnLst/>
            <a:rect l="l" t="t" r="r" b="b"/>
            <a:pathLst>
              <a:path h="717550">
                <a:moveTo>
                  <a:pt x="0" y="71739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867134" y="38505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687019" y="3850584"/>
            <a:ext cx="0" cy="717550"/>
          </a:xfrm>
          <a:custGeom>
            <a:avLst/>
            <a:gdLst/>
            <a:ahLst/>
            <a:cxnLst/>
            <a:rect l="l" t="t" r="r" b="b"/>
            <a:pathLst>
              <a:path h="717550">
                <a:moveTo>
                  <a:pt x="0" y="0"/>
                </a:moveTo>
                <a:lnTo>
                  <a:pt x="0" y="717395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687019" y="38505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515445" y="3850584"/>
            <a:ext cx="0" cy="717550"/>
          </a:xfrm>
          <a:custGeom>
            <a:avLst/>
            <a:gdLst/>
            <a:ahLst/>
            <a:cxnLst/>
            <a:rect l="l" t="t" r="r" b="b"/>
            <a:pathLst>
              <a:path h="717550">
                <a:moveTo>
                  <a:pt x="0" y="0"/>
                </a:moveTo>
                <a:lnTo>
                  <a:pt x="0" y="717395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515445" y="38505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343871" y="3850584"/>
            <a:ext cx="0" cy="273685"/>
          </a:xfrm>
          <a:custGeom>
            <a:avLst/>
            <a:gdLst/>
            <a:ahLst/>
            <a:cxnLst/>
            <a:rect l="l" t="t" r="r" b="b"/>
            <a:pathLst>
              <a:path h="273685">
                <a:moveTo>
                  <a:pt x="0" y="0"/>
                </a:moveTo>
                <a:lnTo>
                  <a:pt x="0" y="273295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343871" y="38505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172297" y="3850584"/>
            <a:ext cx="0" cy="273685"/>
          </a:xfrm>
          <a:custGeom>
            <a:avLst/>
            <a:gdLst/>
            <a:ahLst/>
            <a:cxnLst/>
            <a:rect l="l" t="t" r="r" b="b"/>
            <a:pathLst>
              <a:path h="273685">
                <a:moveTo>
                  <a:pt x="0" y="0"/>
                </a:moveTo>
                <a:lnTo>
                  <a:pt x="0" y="273295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172297" y="38505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000732" y="3850584"/>
            <a:ext cx="0" cy="273685"/>
          </a:xfrm>
          <a:custGeom>
            <a:avLst/>
            <a:gdLst/>
            <a:ahLst/>
            <a:cxnLst/>
            <a:rect l="l" t="t" r="r" b="b"/>
            <a:pathLst>
              <a:path h="273685">
                <a:moveTo>
                  <a:pt x="0" y="0"/>
                </a:moveTo>
                <a:lnTo>
                  <a:pt x="0" y="273295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000732" y="38505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867134" y="4567980"/>
            <a:ext cx="4304665" cy="0"/>
          </a:xfrm>
          <a:custGeom>
            <a:avLst/>
            <a:gdLst/>
            <a:ahLst/>
            <a:cxnLst/>
            <a:rect l="l" t="t" r="r" b="b"/>
            <a:pathLst>
              <a:path w="4304665">
                <a:moveTo>
                  <a:pt x="0" y="0"/>
                </a:moveTo>
                <a:lnTo>
                  <a:pt x="4304407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171542" y="45679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137372" y="4226362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169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867134" y="4226362"/>
            <a:ext cx="2442845" cy="0"/>
          </a:xfrm>
          <a:custGeom>
            <a:avLst/>
            <a:gdLst/>
            <a:ahLst/>
            <a:cxnLst/>
            <a:rect l="l" t="t" r="r" b="b"/>
            <a:pathLst>
              <a:path w="2442845">
                <a:moveTo>
                  <a:pt x="0" y="0"/>
                </a:moveTo>
                <a:lnTo>
                  <a:pt x="244258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171542" y="42263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867134" y="3884744"/>
            <a:ext cx="4304665" cy="0"/>
          </a:xfrm>
          <a:custGeom>
            <a:avLst/>
            <a:gdLst/>
            <a:ahLst/>
            <a:cxnLst/>
            <a:rect l="l" t="t" r="r" b="b"/>
            <a:pathLst>
              <a:path w="4304665">
                <a:moveTo>
                  <a:pt x="0" y="0"/>
                </a:moveTo>
                <a:lnTo>
                  <a:pt x="4304407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171542" y="38847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867134" y="4567980"/>
            <a:ext cx="4304665" cy="0"/>
          </a:xfrm>
          <a:custGeom>
            <a:avLst/>
            <a:gdLst/>
            <a:ahLst/>
            <a:cxnLst/>
            <a:rect l="l" t="t" r="r" b="b"/>
            <a:pathLst>
              <a:path w="4304665">
                <a:moveTo>
                  <a:pt x="0" y="0"/>
                </a:moveTo>
                <a:lnTo>
                  <a:pt x="4304407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867134" y="3850584"/>
            <a:ext cx="4304665" cy="0"/>
          </a:xfrm>
          <a:custGeom>
            <a:avLst/>
            <a:gdLst/>
            <a:ahLst/>
            <a:cxnLst/>
            <a:rect l="l" t="t" r="r" b="b"/>
            <a:pathLst>
              <a:path w="4304665">
                <a:moveTo>
                  <a:pt x="0" y="0"/>
                </a:moveTo>
                <a:lnTo>
                  <a:pt x="4304407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867134" y="3850584"/>
            <a:ext cx="0" cy="717550"/>
          </a:xfrm>
          <a:custGeom>
            <a:avLst/>
            <a:gdLst/>
            <a:ahLst/>
            <a:cxnLst/>
            <a:rect l="l" t="t" r="r" b="b"/>
            <a:pathLst>
              <a:path h="717550">
                <a:moveTo>
                  <a:pt x="0" y="717395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171542" y="3850584"/>
            <a:ext cx="0" cy="717550"/>
          </a:xfrm>
          <a:custGeom>
            <a:avLst/>
            <a:gdLst/>
            <a:ahLst/>
            <a:cxnLst/>
            <a:rect l="l" t="t" r="r" b="b"/>
            <a:pathLst>
              <a:path h="717550">
                <a:moveTo>
                  <a:pt x="0" y="717395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867134" y="4567980"/>
            <a:ext cx="4304665" cy="0"/>
          </a:xfrm>
          <a:custGeom>
            <a:avLst/>
            <a:gdLst/>
            <a:ahLst/>
            <a:cxnLst/>
            <a:rect l="l" t="t" r="r" b="b"/>
            <a:pathLst>
              <a:path w="4304665">
                <a:moveTo>
                  <a:pt x="0" y="0"/>
                </a:moveTo>
                <a:lnTo>
                  <a:pt x="4304407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867134" y="3850584"/>
            <a:ext cx="0" cy="717550"/>
          </a:xfrm>
          <a:custGeom>
            <a:avLst/>
            <a:gdLst/>
            <a:ahLst/>
            <a:cxnLst/>
            <a:rect l="l" t="t" r="r" b="b"/>
            <a:pathLst>
              <a:path h="717550">
                <a:moveTo>
                  <a:pt x="0" y="717395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867134" y="4516735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51244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867134" y="3850584"/>
            <a:ext cx="0" cy="4318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97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 txBox="1"/>
          <p:nvPr/>
        </p:nvSpPr>
        <p:spPr>
          <a:xfrm>
            <a:off x="3811731" y="4553141"/>
            <a:ext cx="112395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1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4546216" y="4553141"/>
            <a:ext cx="285750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10" dirty="0">
                <a:latin typeface="Arial"/>
                <a:cs typeface="Arial"/>
              </a:rPr>
              <a:t>500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5331936" y="4553141"/>
            <a:ext cx="372110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10" dirty="0">
                <a:latin typeface="Arial"/>
                <a:cs typeface="Arial"/>
              </a:rPr>
              <a:t>1000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6343871" y="4533823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0"/>
                </a:moveTo>
                <a:lnTo>
                  <a:pt x="0" y="34156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172297" y="4533823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0"/>
                </a:moveTo>
                <a:lnTo>
                  <a:pt x="0" y="34156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000732" y="4533823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0"/>
                </a:moveTo>
                <a:lnTo>
                  <a:pt x="0" y="34156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/>
          <p:nvPr/>
        </p:nvSpPr>
        <p:spPr>
          <a:xfrm>
            <a:off x="6160370" y="4553141"/>
            <a:ext cx="2029460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840740" algn="l"/>
                <a:tab pos="1669414" algn="l"/>
              </a:tabLst>
            </a:pPr>
            <a:r>
              <a:rPr sz="1200" spc="10" dirty="0">
                <a:latin typeface="Arial"/>
                <a:cs typeface="Arial"/>
              </a:rPr>
              <a:t>150</a:t>
            </a:r>
            <a:r>
              <a:rPr sz="1200" spc="1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10" dirty="0">
                <a:latin typeface="Arial"/>
                <a:cs typeface="Arial"/>
              </a:rPr>
              <a:t>200</a:t>
            </a:r>
            <a:r>
              <a:rPr sz="1200" spc="1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10" dirty="0">
                <a:latin typeface="Arial"/>
                <a:cs typeface="Arial"/>
              </a:rPr>
              <a:t>2500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3867134" y="4567980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703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120297" y="4567980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51244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3743408" y="4450661"/>
            <a:ext cx="112395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1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3867134" y="4226362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703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137372" y="4226362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169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 txBox="1"/>
          <p:nvPr/>
        </p:nvSpPr>
        <p:spPr>
          <a:xfrm>
            <a:off x="3615301" y="4109043"/>
            <a:ext cx="242570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5" dirty="0">
                <a:latin typeface="Arial"/>
                <a:cs typeface="Arial"/>
              </a:rPr>
              <a:t>0.5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3867134" y="3884744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703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120297" y="3884744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51244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 txBox="1"/>
          <p:nvPr/>
        </p:nvSpPr>
        <p:spPr>
          <a:xfrm>
            <a:off x="3743408" y="3767425"/>
            <a:ext cx="112395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1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3867134" y="4567980"/>
            <a:ext cx="4304665" cy="0"/>
          </a:xfrm>
          <a:custGeom>
            <a:avLst/>
            <a:gdLst/>
            <a:ahLst/>
            <a:cxnLst/>
            <a:rect l="l" t="t" r="r" b="b"/>
            <a:pathLst>
              <a:path w="4304665">
                <a:moveTo>
                  <a:pt x="0" y="0"/>
                </a:moveTo>
                <a:lnTo>
                  <a:pt x="4304407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867134" y="3850584"/>
            <a:ext cx="4304665" cy="0"/>
          </a:xfrm>
          <a:custGeom>
            <a:avLst/>
            <a:gdLst/>
            <a:ahLst/>
            <a:cxnLst/>
            <a:rect l="l" t="t" r="r" b="b"/>
            <a:pathLst>
              <a:path w="4304665">
                <a:moveTo>
                  <a:pt x="0" y="0"/>
                </a:moveTo>
                <a:lnTo>
                  <a:pt x="4304407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867134" y="3850584"/>
            <a:ext cx="0" cy="717550"/>
          </a:xfrm>
          <a:custGeom>
            <a:avLst/>
            <a:gdLst/>
            <a:ahLst/>
            <a:cxnLst/>
            <a:rect l="l" t="t" r="r" b="b"/>
            <a:pathLst>
              <a:path h="717550">
                <a:moveTo>
                  <a:pt x="0" y="717395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171542" y="3850584"/>
            <a:ext cx="0" cy="717550"/>
          </a:xfrm>
          <a:custGeom>
            <a:avLst/>
            <a:gdLst/>
            <a:ahLst/>
            <a:cxnLst/>
            <a:rect l="l" t="t" r="r" b="b"/>
            <a:pathLst>
              <a:path h="717550">
                <a:moveTo>
                  <a:pt x="0" y="717395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867134" y="3884744"/>
            <a:ext cx="598170" cy="683260"/>
          </a:xfrm>
          <a:custGeom>
            <a:avLst/>
            <a:gdLst/>
            <a:ahLst/>
            <a:cxnLst/>
            <a:rect l="l" t="t" r="r" b="b"/>
            <a:pathLst>
              <a:path w="598170" h="683260">
                <a:moveTo>
                  <a:pt x="0" y="683235"/>
                </a:moveTo>
                <a:lnTo>
                  <a:pt x="0" y="572209"/>
                </a:lnTo>
                <a:lnTo>
                  <a:pt x="8540" y="563671"/>
                </a:lnTo>
                <a:lnTo>
                  <a:pt x="8540" y="520964"/>
                </a:lnTo>
                <a:lnTo>
                  <a:pt x="17081" y="512426"/>
                </a:lnTo>
                <a:lnTo>
                  <a:pt x="17081" y="486804"/>
                </a:lnTo>
                <a:lnTo>
                  <a:pt x="25622" y="478266"/>
                </a:lnTo>
                <a:lnTo>
                  <a:pt x="25622" y="444106"/>
                </a:lnTo>
                <a:lnTo>
                  <a:pt x="34162" y="435568"/>
                </a:lnTo>
                <a:lnTo>
                  <a:pt x="34162" y="409946"/>
                </a:lnTo>
                <a:lnTo>
                  <a:pt x="42703" y="401400"/>
                </a:lnTo>
                <a:lnTo>
                  <a:pt x="42703" y="384324"/>
                </a:lnTo>
                <a:lnTo>
                  <a:pt x="51244" y="375777"/>
                </a:lnTo>
                <a:lnTo>
                  <a:pt x="51244" y="350155"/>
                </a:lnTo>
                <a:lnTo>
                  <a:pt x="59781" y="341617"/>
                </a:lnTo>
                <a:lnTo>
                  <a:pt x="76863" y="324542"/>
                </a:lnTo>
                <a:lnTo>
                  <a:pt x="76863" y="307457"/>
                </a:lnTo>
                <a:lnTo>
                  <a:pt x="85403" y="298919"/>
                </a:lnTo>
                <a:lnTo>
                  <a:pt x="85403" y="281835"/>
                </a:lnTo>
                <a:lnTo>
                  <a:pt x="102485" y="264751"/>
                </a:lnTo>
                <a:lnTo>
                  <a:pt x="102485" y="247675"/>
                </a:lnTo>
                <a:lnTo>
                  <a:pt x="111026" y="239129"/>
                </a:lnTo>
                <a:lnTo>
                  <a:pt x="119566" y="230591"/>
                </a:lnTo>
                <a:lnTo>
                  <a:pt x="119566" y="213515"/>
                </a:lnTo>
                <a:lnTo>
                  <a:pt x="136648" y="196431"/>
                </a:lnTo>
                <a:lnTo>
                  <a:pt x="145189" y="187893"/>
                </a:lnTo>
                <a:lnTo>
                  <a:pt x="145189" y="162271"/>
                </a:lnTo>
                <a:lnTo>
                  <a:pt x="153729" y="153724"/>
                </a:lnTo>
                <a:lnTo>
                  <a:pt x="162270" y="145186"/>
                </a:lnTo>
                <a:lnTo>
                  <a:pt x="179348" y="128111"/>
                </a:lnTo>
                <a:lnTo>
                  <a:pt x="179348" y="119564"/>
                </a:lnTo>
                <a:lnTo>
                  <a:pt x="187888" y="111026"/>
                </a:lnTo>
                <a:lnTo>
                  <a:pt x="204970" y="93950"/>
                </a:lnTo>
                <a:lnTo>
                  <a:pt x="196430" y="93950"/>
                </a:lnTo>
                <a:lnTo>
                  <a:pt x="204970" y="93950"/>
                </a:lnTo>
                <a:lnTo>
                  <a:pt x="213511" y="85404"/>
                </a:lnTo>
                <a:lnTo>
                  <a:pt x="222052" y="76866"/>
                </a:lnTo>
                <a:lnTo>
                  <a:pt x="230593" y="68328"/>
                </a:lnTo>
                <a:lnTo>
                  <a:pt x="239133" y="68328"/>
                </a:lnTo>
                <a:lnTo>
                  <a:pt x="247674" y="59782"/>
                </a:lnTo>
                <a:lnTo>
                  <a:pt x="256215" y="59782"/>
                </a:lnTo>
                <a:lnTo>
                  <a:pt x="264755" y="51244"/>
                </a:lnTo>
                <a:lnTo>
                  <a:pt x="273295" y="42706"/>
                </a:lnTo>
                <a:lnTo>
                  <a:pt x="290379" y="42706"/>
                </a:lnTo>
                <a:lnTo>
                  <a:pt x="298917" y="34160"/>
                </a:lnTo>
                <a:lnTo>
                  <a:pt x="315993" y="34160"/>
                </a:lnTo>
                <a:lnTo>
                  <a:pt x="324540" y="25622"/>
                </a:lnTo>
                <a:lnTo>
                  <a:pt x="341615" y="25622"/>
                </a:lnTo>
                <a:lnTo>
                  <a:pt x="350162" y="17084"/>
                </a:lnTo>
                <a:lnTo>
                  <a:pt x="384322" y="17084"/>
                </a:lnTo>
                <a:lnTo>
                  <a:pt x="392860" y="8537"/>
                </a:lnTo>
                <a:lnTo>
                  <a:pt x="486811" y="8537"/>
                </a:lnTo>
                <a:lnTo>
                  <a:pt x="486811" y="0"/>
                </a:lnTo>
                <a:lnTo>
                  <a:pt x="597830" y="0"/>
                </a:lnTo>
              </a:path>
            </a:pathLst>
          </a:custGeom>
          <a:ln w="1731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 txBox="1"/>
          <p:nvPr/>
        </p:nvSpPr>
        <p:spPr>
          <a:xfrm>
            <a:off x="3374667" y="4010141"/>
            <a:ext cx="215900" cy="4171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55"/>
              </a:lnSpc>
            </a:pPr>
            <a:r>
              <a:rPr sz="1500" spc="-5" dirty="0">
                <a:latin typeface="Arial"/>
                <a:cs typeface="Arial"/>
              </a:rPr>
              <a:t>CDF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3901297" y="3884744"/>
            <a:ext cx="4279265" cy="435609"/>
          </a:xfrm>
          <a:custGeom>
            <a:avLst/>
            <a:gdLst/>
            <a:ahLst/>
            <a:cxnLst/>
            <a:rect l="l" t="t" r="r" b="b"/>
            <a:pathLst>
              <a:path w="4279265" h="435610">
                <a:moveTo>
                  <a:pt x="0" y="435568"/>
                </a:moveTo>
                <a:lnTo>
                  <a:pt x="0" y="409946"/>
                </a:lnTo>
                <a:lnTo>
                  <a:pt x="17081" y="392862"/>
                </a:lnTo>
                <a:lnTo>
                  <a:pt x="17081" y="367240"/>
                </a:lnTo>
                <a:lnTo>
                  <a:pt x="34159" y="350155"/>
                </a:lnTo>
                <a:lnTo>
                  <a:pt x="34159" y="333080"/>
                </a:lnTo>
                <a:lnTo>
                  <a:pt x="51241" y="315995"/>
                </a:lnTo>
                <a:lnTo>
                  <a:pt x="51241" y="290373"/>
                </a:lnTo>
                <a:lnTo>
                  <a:pt x="68323" y="273297"/>
                </a:lnTo>
                <a:lnTo>
                  <a:pt x="68323" y="264751"/>
                </a:lnTo>
                <a:lnTo>
                  <a:pt x="85403" y="247675"/>
                </a:lnTo>
                <a:lnTo>
                  <a:pt x="85403" y="230591"/>
                </a:lnTo>
                <a:lnTo>
                  <a:pt x="93944" y="222053"/>
                </a:lnTo>
                <a:lnTo>
                  <a:pt x="102485" y="213515"/>
                </a:lnTo>
                <a:lnTo>
                  <a:pt x="111026" y="204968"/>
                </a:lnTo>
                <a:lnTo>
                  <a:pt x="111026" y="179346"/>
                </a:lnTo>
                <a:lnTo>
                  <a:pt x="119566" y="179346"/>
                </a:lnTo>
                <a:lnTo>
                  <a:pt x="136648" y="162271"/>
                </a:lnTo>
                <a:lnTo>
                  <a:pt x="136648" y="153724"/>
                </a:lnTo>
                <a:lnTo>
                  <a:pt x="145185" y="145186"/>
                </a:lnTo>
                <a:lnTo>
                  <a:pt x="153726" y="136648"/>
                </a:lnTo>
                <a:lnTo>
                  <a:pt x="162267" y="128111"/>
                </a:lnTo>
                <a:lnTo>
                  <a:pt x="179348" y="128111"/>
                </a:lnTo>
                <a:lnTo>
                  <a:pt x="187889" y="119564"/>
                </a:lnTo>
                <a:lnTo>
                  <a:pt x="204970" y="119564"/>
                </a:lnTo>
                <a:lnTo>
                  <a:pt x="213511" y="111026"/>
                </a:lnTo>
                <a:lnTo>
                  <a:pt x="230593" y="111026"/>
                </a:lnTo>
                <a:lnTo>
                  <a:pt x="239132" y="102488"/>
                </a:lnTo>
                <a:lnTo>
                  <a:pt x="247670" y="102488"/>
                </a:lnTo>
                <a:lnTo>
                  <a:pt x="256217" y="93950"/>
                </a:lnTo>
                <a:lnTo>
                  <a:pt x="315999" y="93950"/>
                </a:lnTo>
                <a:lnTo>
                  <a:pt x="315999" y="85404"/>
                </a:lnTo>
                <a:lnTo>
                  <a:pt x="350159" y="85404"/>
                </a:lnTo>
                <a:lnTo>
                  <a:pt x="358697" y="76866"/>
                </a:lnTo>
                <a:lnTo>
                  <a:pt x="495347" y="76866"/>
                </a:lnTo>
                <a:lnTo>
                  <a:pt x="495347" y="68328"/>
                </a:lnTo>
                <a:lnTo>
                  <a:pt x="563667" y="68328"/>
                </a:lnTo>
                <a:lnTo>
                  <a:pt x="563667" y="59782"/>
                </a:lnTo>
                <a:lnTo>
                  <a:pt x="657619" y="59782"/>
                </a:lnTo>
                <a:lnTo>
                  <a:pt x="734485" y="51244"/>
                </a:lnTo>
                <a:lnTo>
                  <a:pt x="879664" y="51244"/>
                </a:lnTo>
                <a:lnTo>
                  <a:pt x="879664" y="42706"/>
                </a:lnTo>
                <a:lnTo>
                  <a:pt x="999238" y="42706"/>
                </a:lnTo>
                <a:lnTo>
                  <a:pt x="999238" y="34160"/>
                </a:lnTo>
                <a:lnTo>
                  <a:pt x="1298150" y="34160"/>
                </a:lnTo>
                <a:lnTo>
                  <a:pt x="1298150" y="25622"/>
                </a:lnTo>
                <a:lnTo>
                  <a:pt x="1887446" y="25622"/>
                </a:lnTo>
                <a:lnTo>
                  <a:pt x="1913069" y="17084"/>
                </a:lnTo>
                <a:lnTo>
                  <a:pt x="2314471" y="17084"/>
                </a:lnTo>
                <a:lnTo>
                  <a:pt x="2314471" y="8537"/>
                </a:lnTo>
                <a:lnTo>
                  <a:pt x="3330791" y="8537"/>
                </a:lnTo>
                <a:lnTo>
                  <a:pt x="3330791" y="0"/>
                </a:lnTo>
                <a:lnTo>
                  <a:pt x="4278782" y="0"/>
                </a:lnTo>
              </a:path>
            </a:pathLst>
          </a:custGeom>
          <a:ln w="1731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867134" y="4320313"/>
            <a:ext cx="34290" cy="248285"/>
          </a:xfrm>
          <a:custGeom>
            <a:avLst/>
            <a:gdLst/>
            <a:ahLst/>
            <a:cxnLst/>
            <a:rect l="l" t="t" r="r" b="b"/>
            <a:pathLst>
              <a:path w="34289" h="248285">
                <a:moveTo>
                  <a:pt x="0" y="247666"/>
                </a:moveTo>
                <a:lnTo>
                  <a:pt x="0" y="136640"/>
                </a:lnTo>
                <a:lnTo>
                  <a:pt x="8540" y="128102"/>
                </a:lnTo>
                <a:lnTo>
                  <a:pt x="8540" y="85395"/>
                </a:lnTo>
                <a:lnTo>
                  <a:pt x="17081" y="76857"/>
                </a:lnTo>
                <a:lnTo>
                  <a:pt x="17081" y="51235"/>
                </a:lnTo>
                <a:lnTo>
                  <a:pt x="25622" y="42697"/>
                </a:lnTo>
                <a:lnTo>
                  <a:pt x="25622" y="8537"/>
                </a:lnTo>
                <a:lnTo>
                  <a:pt x="34162" y="0"/>
                </a:lnTo>
              </a:path>
            </a:pathLst>
          </a:custGeom>
          <a:ln w="1731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309715" y="4123880"/>
            <a:ext cx="1828164" cy="410209"/>
          </a:xfrm>
          <a:custGeom>
            <a:avLst/>
            <a:gdLst/>
            <a:ahLst/>
            <a:cxnLst/>
            <a:rect l="l" t="t" r="r" b="b"/>
            <a:pathLst>
              <a:path w="1828165" h="410210">
                <a:moveTo>
                  <a:pt x="0" y="409943"/>
                </a:moveTo>
                <a:lnTo>
                  <a:pt x="1827656" y="409943"/>
                </a:lnTo>
                <a:lnTo>
                  <a:pt x="1827656" y="0"/>
                </a:lnTo>
                <a:lnTo>
                  <a:pt x="0" y="0"/>
                </a:lnTo>
                <a:lnTo>
                  <a:pt x="0" y="4099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309711" y="4123873"/>
            <a:ext cx="1828164" cy="410209"/>
          </a:xfrm>
          <a:custGeom>
            <a:avLst/>
            <a:gdLst/>
            <a:ahLst/>
            <a:cxnLst/>
            <a:rect l="l" t="t" r="r" b="b"/>
            <a:pathLst>
              <a:path w="1828165" h="410210">
                <a:moveTo>
                  <a:pt x="0" y="409946"/>
                </a:moveTo>
                <a:lnTo>
                  <a:pt x="0" y="0"/>
                </a:lnTo>
                <a:lnTo>
                  <a:pt x="1827661" y="0"/>
                </a:lnTo>
                <a:lnTo>
                  <a:pt x="1827661" y="409946"/>
                </a:lnTo>
                <a:lnTo>
                  <a:pt x="0" y="409946"/>
                </a:lnTo>
              </a:path>
            </a:pathLst>
          </a:custGeom>
          <a:ln w="43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309711" y="4533820"/>
            <a:ext cx="1828164" cy="0"/>
          </a:xfrm>
          <a:custGeom>
            <a:avLst/>
            <a:gdLst/>
            <a:ahLst/>
            <a:cxnLst/>
            <a:rect l="l" t="t" r="r" b="b"/>
            <a:pathLst>
              <a:path w="1828165">
                <a:moveTo>
                  <a:pt x="0" y="0"/>
                </a:moveTo>
                <a:lnTo>
                  <a:pt x="1827661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309711" y="4123873"/>
            <a:ext cx="1828164" cy="0"/>
          </a:xfrm>
          <a:custGeom>
            <a:avLst/>
            <a:gdLst/>
            <a:ahLst/>
            <a:cxnLst/>
            <a:rect l="l" t="t" r="r" b="b"/>
            <a:pathLst>
              <a:path w="1828165">
                <a:moveTo>
                  <a:pt x="0" y="0"/>
                </a:moveTo>
                <a:lnTo>
                  <a:pt x="1827661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309711" y="4123873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409946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137373" y="4123873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409946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309711" y="4533820"/>
            <a:ext cx="1828164" cy="0"/>
          </a:xfrm>
          <a:custGeom>
            <a:avLst/>
            <a:gdLst/>
            <a:ahLst/>
            <a:cxnLst/>
            <a:rect l="l" t="t" r="r" b="b"/>
            <a:pathLst>
              <a:path w="1828165">
                <a:moveTo>
                  <a:pt x="0" y="0"/>
                </a:moveTo>
                <a:lnTo>
                  <a:pt x="1827661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309711" y="4123873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409946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309711" y="4533820"/>
            <a:ext cx="1828164" cy="0"/>
          </a:xfrm>
          <a:custGeom>
            <a:avLst/>
            <a:gdLst/>
            <a:ahLst/>
            <a:cxnLst/>
            <a:rect l="l" t="t" r="r" b="b"/>
            <a:pathLst>
              <a:path w="1828165">
                <a:moveTo>
                  <a:pt x="0" y="0"/>
                </a:moveTo>
                <a:lnTo>
                  <a:pt x="1827661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309711" y="4123873"/>
            <a:ext cx="1828164" cy="0"/>
          </a:xfrm>
          <a:custGeom>
            <a:avLst/>
            <a:gdLst/>
            <a:ahLst/>
            <a:cxnLst/>
            <a:rect l="l" t="t" r="r" b="b"/>
            <a:pathLst>
              <a:path w="1828165">
                <a:moveTo>
                  <a:pt x="0" y="0"/>
                </a:moveTo>
                <a:lnTo>
                  <a:pt x="1827661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309711" y="4123873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409946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137373" y="4123873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409946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360956" y="4226362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214" y="0"/>
                </a:lnTo>
              </a:path>
            </a:pathLst>
          </a:custGeom>
          <a:ln w="1731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 txBox="1"/>
          <p:nvPr/>
        </p:nvSpPr>
        <p:spPr>
          <a:xfrm>
            <a:off x="6326791" y="4123873"/>
            <a:ext cx="1845310" cy="444500"/>
          </a:xfrm>
          <a:prstGeom prst="rect">
            <a:avLst/>
          </a:prstGeom>
          <a:ln w="4329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315595" marR="69850">
              <a:lnSpc>
                <a:spcPts val="1550"/>
              </a:lnSpc>
              <a:spcBef>
                <a:spcPts val="35"/>
              </a:spcBef>
            </a:pPr>
            <a:r>
              <a:rPr sz="1200" spc="10" dirty="0">
                <a:latin typeface="Arial"/>
                <a:cs typeface="Arial"/>
              </a:rPr>
              <a:t>ArrayTrack (4 APs)  </a:t>
            </a:r>
            <a:r>
              <a:rPr sz="1200" spc="15" dirty="0">
                <a:latin typeface="Arial"/>
                <a:cs typeface="Arial"/>
              </a:rPr>
              <a:t>MUSIC + SS </a:t>
            </a:r>
            <a:r>
              <a:rPr sz="1200" spc="10" dirty="0">
                <a:latin typeface="Arial"/>
                <a:cs typeface="Arial"/>
              </a:rPr>
              <a:t>(4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APs)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6360956" y="4422793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214" y="0"/>
                </a:lnTo>
              </a:path>
            </a:pathLst>
          </a:custGeom>
          <a:ln w="1731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867134" y="48412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687019" y="4841278"/>
            <a:ext cx="0" cy="717550"/>
          </a:xfrm>
          <a:custGeom>
            <a:avLst/>
            <a:gdLst/>
            <a:ahLst/>
            <a:cxnLst/>
            <a:rect l="l" t="t" r="r" b="b"/>
            <a:pathLst>
              <a:path h="717550">
                <a:moveTo>
                  <a:pt x="0" y="0"/>
                </a:moveTo>
                <a:lnTo>
                  <a:pt x="0" y="717395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687019" y="48412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515445" y="4841278"/>
            <a:ext cx="0" cy="717550"/>
          </a:xfrm>
          <a:custGeom>
            <a:avLst/>
            <a:gdLst/>
            <a:ahLst/>
            <a:cxnLst/>
            <a:rect l="l" t="t" r="r" b="b"/>
            <a:pathLst>
              <a:path h="717550">
                <a:moveTo>
                  <a:pt x="0" y="0"/>
                </a:moveTo>
                <a:lnTo>
                  <a:pt x="0" y="717395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515445" y="48412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343871" y="4841278"/>
            <a:ext cx="0" cy="273685"/>
          </a:xfrm>
          <a:custGeom>
            <a:avLst/>
            <a:gdLst/>
            <a:ahLst/>
            <a:cxnLst/>
            <a:rect l="l" t="t" r="r" b="b"/>
            <a:pathLst>
              <a:path h="273685">
                <a:moveTo>
                  <a:pt x="0" y="0"/>
                </a:moveTo>
                <a:lnTo>
                  <a:pt x="0" y="273291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343871" y="48412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172297" y="4841278"/>
            <a:ext cx="0" cy="273685"/>
          </a:xfrm>
          <a:custGeom>
            <a:avLst/>
            <a:gdLst/>
            <a:ahLst/>
            <a:cxnLst/>
            <a:rect l="l" t="t" r="r" b="b"/>
            <a:pathLst>
              <a:path h="273685">
                <a:moveTo>
                  <a:pt x="0" y="0"/>
                </a:moveTo>
                <a:lnTo>
                  <a:pt x="0" y="273291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172297" y="48412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000732" y="4841278"/>
            <a:ext cx="0" cy="273685"/>
          </a:xfrm>
          <a:custGeom>
            <a:avLst/>
            <a:gdLst/>
            <a:ahLst/>
            <a:cxnLst/>
            <a:rect l="l" t="t" r="r" b="b"/>
            <a:pathLst>
              <a:path h="273685">
                <a:moveTo>
                  <a:pt x="0" y="0"/>
                </a:moveTo>
                <a:lnTo>
                  <a:pt x="0" y="273291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000732" y="48412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867134" y="5558673"/>
            <a:ext cx="4304665" cy="0"/>
          </a:xfrm>
          <a:custGeom>
            <a:avLst/>
            <a:gdLst/>
            <a:ahLst/>
            <a:cxnLst/>
            <a:rect l="l" t="t" r="r" b="b"/>
            <a:pathLst>
              <a:path w="4304665">
                <a:moveTo>
                  <a:pt x="0" y="0"/>
                </a:moveTo>
                <a:lnTo>
                  <a:pt x="4304407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137372" y="5217056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169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867134" y="5217056"/>
            <a:ext cx="2442845" cy="0"/>
          </a:xfrm>
          <a:custGeom>
            <a:avLst/>
            <a:gdLst/>
            <a:ahLst/>
            <a:cxnLst/>
            <a:rect l="l" t="t" r="r" b="b"/>
            <a:pathLst>
              <a:path w="2442845">
                <a:moveTo>
                  <a:pt x="0" y="0"/>
                </a:moveTo>
                <a:lnTo>
                  <a:pt x="244258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171542" y="52170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867134" y="4875438"/>
            <a:ext cx="4304665" cy="0"/>
          </a:xfrm>
          <a:custGeom>
            <a:avLst/>
            <a:gdLst/>
            <a:ahLst/>
            <a:cxnLst/>
            <a:rect l="l" t="t" r="r" b="b"/>
            <a:pathLst>
              <a:path w="4304665">
                <a:moveTo>
                  <a:pt x="0" y="0"/>
                </a:moveTo>
                <a:lnTo>
                  <a:pt x="4304407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171542" y="48754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867134" y="5558673"/>
            <a:ext cx="4304665" cy="0"/>
          </a:xfrm>
          <a:custGeom>
            <a:avLst/>
            <a:gdLst/>
            <a:ahLst/>
            <a:cxnLst/>
            <a:rect l="l" t="t" r="r" b="b"/>
            <a:pathLst>
              <a:path w="4304665">
                <a:moveTo>
                  <a:pt x="0" y="0"/>
                </a:moveTo>
                <a:lnTo>
                  <a:pt x="4304407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867134" y="4841278"/>
            <a:ext cx="4304665" cy="0"/>
          </a:xfrm>
          <a:custGeom>
            <a:avLst/>
            <a:gdLst/>
            <a:ahLst/>
            <a:cxnLst/>
            <a:rect l="l" t="t" r="r" b="b"/>
            <a:pathLst>
              <a:path w="4304665">
                <a:moveTo>
                  <a:pt x="0" y="0"/>
                </a:moveTo>
                <a:lnTo>
                  <a:pt x="4304407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867134" y="4841278"/>
            <a:ext cx="0" cy="717550"/>
          </a:xfrm>
          <a:custGeom>
            <a:avLst/>
            <a:gdLst/>
            <a:ahLst/>
            <a:cxnLst/>
            <a:rect l="l" t="t" r="r" b="b"/>
            <a:pathLst>
              <a:path h="717550">
                <a:moveTo>
                  <a:pt x="0" y="717395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171542" y="4841278"/>
            <a:ext cx="0" cy="717550"/>
          </a:xfrm>
          <a:custGeom>
            <a:avLst/>
            <a:gdLst/>
            <a:ahLst/>
            <a:cxnLst/>
            <a:rect l="l" t="t" r="r" b="b"/>
            <a:pathLst>
              <a:path h="717550">
                <a:moveTo>
                  <a:pt x="0" y="717395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867134" y="5558673"/>
            <a:ext cx="4304665" cy="0"/>
          </a:xfrm>
          <a:custGeom>
            <a:avLst/>
            <a:gdLst/>
            <a:ahLst/>
            <a:cxnLst/>
            <a:rect l="l" t="t" r="r" b="b"/>
            <a:pathLst>
              <a:path w="4304665">
                <a:moveTo>
                  <a:pt x="0" y="0"/>
                </a:moveTo>
                <a:lnTo>
                  <a:pt x="4304407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867134" y="4841278"/>
            <a:ext cx="0" cy="717550"/>
          </a:xfrm>
          <a:custGeom>
            <a:avLst/>
            <a:gdLst/>
            <a:ahLst/>
            <a:cxnLst/>
            <a:rect l="l" t="t" r="r" b="b"/>
            <a:pathLst>
              <a:path h="717550">
                <a:moveTo>
                  <a:pt x="0" y="717395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867134" y="4841278"/>
            <a:ext cx="0" cy="4318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97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 txBox="1"/>
          <p:nvPr/>
        </p:nvSpPr>
        <p:spPr>
          <a:xfrm>
            <a:off x="3811731" y="5543835"/>
            <a:ext cx="112395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1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4546216" y="5543835"/>
            <a:ext cx="285750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10" dirty="0">
                <a:latin typeface="Arial"/>
                <a:cs typeface="Arial"/>
              </a:rPr>
              <a:t>500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6343871" y="5524512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0"/>
                </a:moveTo>
                <a:lnTo>
                  <a:pt x="0" y="34161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172297" y="5524512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0"/>
                </a:moveTo>
                <a:lnTo>
                  <a:pt x="0" y="34161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000732" y="5524512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0"/>
                </a:moveTo>
                <a:lnTo>
                  <a:pt x="0" y="34161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 txBox="1"/>
          <p:nvPr/>
        </p:nvSpPr>
        <p:spPr>
          <a:xfrm>
            <a:off x="5331936" y="5543835"/>
            <a:ext cx="2857500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840740" algn="l"/>
                <a:tab pos="1669414" algn="l"/>
                <a:tab pos="2497455" algn="l"/>
              </a:tabLst>
            </a:pPr>
            <a:r>
              <a:rPr sz="1200" spc="10" dirty="0">
                <a:latin typeface="Arial"/>
                <a:cs typeface="Arial"/>
              </a:rPr>
              <a:t>100</a:t>
            </a:r>
            <a:r>
              <a:rPr sz="1200" spc="1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10" dirty="0">
                <a:latin typeface="Arial"/>
                <a:cs typeface="Arial"/>
              </a:rPr>
              <a:t>150</a:t>
            </a:r>
            <a:r>
              <a:rPr sz="1200" spc="1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10" dirty="0">
                <a:latin typeface="Arial"/>
                <a:cs typeface="Arial"/>
              </a:rPr>
              <a:t>200</a:t>
            </a:r>
            <a:r>
              <a:rPr sz="1200" spc="1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10" dirty="0">
                <a:latin typeface="Arial"/>
                <a:cs typeface="Arial"/>
              </a:rPr>
              <a:t>2500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3867134" y="5558673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703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 txBox="1"/>
          <p:nvPr/>
        </p:nvSpPr>
        <p:spPr>
          <a:xfrm>
            <a:off x="3743408" y="5441355"/>
            <a:ext cx="112395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1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3867134" y="5217056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703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137372" y="5217056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169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 txBox="1"/>
          <p:nvPr/>
        </p:nvSpPr>
        <p:spPr>
          <a:xfrm>
            <a:off x="3615301" y="5099737"/>
            <a:ext cx="242570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5" dirty="0">
                <a:latin typeface="Arial"/>
                <a:cs typeface="Arial"/>
              </a:rPr>
              <a:t>0.5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3867134" y="4875438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703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120297" y="4875438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51244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 txBox="1"/>
          <p:nvPr/>
        </p:nvSpPr>
        <p:spPr>
          <a:xfrm>
            <a:off x="3743408" y="4758119"/>
            <a:ext cx="112395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1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3867134" y="5558673"/>
            <a:ext cx="4304665" cy="0"/>
          </a:xfrm>
          <a:custGeom>
            <a:avLst/>
            <a:gdLst/>
            <a:ahLst/>
            <a:cxnLst/>
            <a:rect l="l" t="t" r="r" b="b"/>
            <a:pathLst>
              <a:path w="4304665">
                <a:moveTo>
                  <a:pt x="0" y="0"/>
                </a:moveTo>
                <a:lnTo>
                  <a:pt x="4304407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867134" y="4841278"/>
            <a:ext cx="4304665" cy="0"/>
          </a:xfrm>
          <a:custGeom>
            <a:avLst/>
            <a:gdLst/>
            <a:ahLst/>
            <a:cxnLst/>
            <a:rect l="l" t="t" r="r" b="b"/>
            <a:pathLst>
              <a:path w="4304665">
                <a:moveTo>
                  <a:pt x="0" y="0"/>
                </a:moveTo>
                <a:lnTo>
                  <a:pt x="4304407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867134" y="4841278"/>
            <a:ext cx="0" cy="717550"/>
          </a:xfrm>
          <a:custGeom>
            <a:avLst/>
            <a:gdLst/>
            <a:ahLst/>
            <a:cxnLst/>
            <a:rect l="l" t="t" r="r" b="b"/>
            <a:pathLst>
              <a:path h="717550">
                <a:moveTo>
                  <a:pt x="0" y="0"/>
                </a:moveTo>
                <a:lnTo>
                  <a:pt x="0" y="717395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171542" y="4841278"/>
            <a:ext cx="0" cy="717550"/>
          </a:xfrm>
          <a:custGeom>
            <a:avLst/>
            <a:gdLst/>
            <a:ahLst/>
            <a:cxnLst/>
            <a:rect l="l" t="t" r="r" b="b"/>
            <a:pathLst>
              <a:path h="717550">
                <a:moveTo>
                  <a:pt x="0" y="717395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918379" y="4875438"/>
            <a:ext cx="1375410" cy="461645"/>
          </a:xfrm>
          <a:custGeom>
            <a:avLst/>
            <a:gdLst/>
            <a:ahLst/>
            <a:cxnLst/>
            <a:rect l="l" t="t" r="r" b="b"/>
            <a:pathLst>
              <a:path w="1375410" h="461645">
                <a:moveTo>
                  <a:pt x="0" y="461182"/>
                </a:moveTo>
                <a:lnTo>
                  <a:pt x="0" y="435560"/>
                </a:lnTo>
                <a:lnTo>
                  <a:pt x="8537" y="427022"/>
                </a:lnTo>
                <a:lnTo>
                  <a:pt x="8537" y="409937"/>
                </a:lnTo>
                <a:lnTo>
                  <a:pt x="17077" y="401400"/>
                </a:lnTo>
                <a:lnTo>
                  <a:pt x="17077" y="384324"/>
                </a:lnTo>
                <a:lnTo>
                  <a:pt x="25618" y="375777"/>
                </a:lnTo>
                <a:lnTo>
                  <a:pt x="25618" y="350155"/>
                </a:lnTo>
                <a:lnTo>
                  <a:pt x="34159" y="341617"/>
                </a:lnTo>
                <a:lnTo>
                  <a:pt x="42699" y="333080"/>
                </a:lnTo>
                <a:lnTo>
                  <a:pt x="42699" y="315995"/>
                </a:lnTo>
                <a:lnTo>
                  <a:pt x="59781" y="298919"/>
                </a:lnTo>
                <a:lnTo>
                  <a:pt x="59781" y="281835"/>
                </a:lnTo>
                <a:lnTo>
                  <a:pt x="68322" y="273297"/>
                </a:lnTo>
                <a:lnTo>
                  <a:pt x="76862" y="264751"/>
                </a:lnTo>
                <a:lnTo>
                  <a:pt x="76862" y="239129"/>
                </a:lnTo>
                <a:lnTo>
                  <a:pt x="93944" y="222053"/>
                </a:lnTo>
                <a:lnTo>
                  <a:pt x="93944" y="213506"/>
                </a:lnTo>
                <a:lnTo>
                  <a:pt x="102484" y="204968"/>
                </a:lnTo>
                <a:lnTo>
                  <a:pt x="111025" y="196431"/>
                </a:lnTo>
                <a:lnTo>
                  <a:pt x="128103" y="179346"/>
                </a:lnTo>
                <a:lnTo>
                  <a:pt x="136644" y="170808"/>
                </a:lnTo>
                <a:lnTo>
                  <a:pt x="153726" y="170808"/>
                </a:lnTo>
                <a:lnTo>
                  <a:pt x="162266" y="162271"/>
                </a:lnTo>
                <a:lnTo>
                  <a:pt x="170807" y="162271"/>
                </a:lnTo>
                <a:lnTo>
                  <a:pt x="179348" y="153724"/>
                </a:lnTo>
                <a:lnTo>
                  <a:pt x="187888" y="153724"/>
                </a:lnTo>
                <a:lnTo>
                  <a:pt x="196429" y="145186"/>
                </a:lnTo>
                <a:lnTo>
                  <a:pt x="204970" y="145186"/>
                </a:lnTo>
                <a:lnTo>
                  <a:pt x="213511" y="136648"/>
                </a:lnTo>
                <a:lnTo>
                  <a:pt x="230588" y="136648"/>
                </a:lnTo>
                <a:lnTo>
                  <a:pt x="239135" y="128102"/>
                </a:lnTo>
                <a:lnTo>
                  <a:pt x="247673" y="128102"/>
                </a:lnTo>
                <a:lnTo>
                  <a:pt x="256211" y="119564"/>
                </a:lnTo>
                <a:lnTo>
                  <a:pt x="264748" y="119564"/>
                </a:lnTo>
                <a:lnTo>
                  <a:pt x="273295" y="111026"/>
                </a:lnTo>
                <a:lnTo>
                  <a:pt x="290371" y="111026"/>
                </a:lnTo>
                <a:lnTo>
                  <a:pt x="298917" y="102480"/>
                </a:lnTo>
                <a:lnTo>
                  <a:pt x="315993" y="102480"/>
                </a:lnTo>
                <a:lnTo>
                  <a:pt x="324540" y="93942"/>
                </a:lnTo>
                <a:lnTo>
                  <a:pt x="333078" y="93942"/>
                </a:lnTo>
                <a:lnTo>
                  <a:pt x="341615" y="85404"/>
                </a:lnTo>
                <a:lnTo>
                  <a:pt x="350162" y="85404"/>
                </a:lnTo>
                <a:lnTo>
                  <a:pt x="358700" y="76857"/>
                </a:lnTo>
                <a:lnTo>
                  <a:pt x="367238" y="68320"/>
                </a:lnTo>
                <a:lnTo>
                  <a:pt x="409944" y="68320"/>
                </a:lnTo>
                <a:lnTo>
                  <a:pt x="418482" y="59782"/>
                </a:lnTo>
                <a:lnTo>
                  <a:pt x="452643" y="59782"/>
                </a:lnTo>
                <a:lnTo>
                  <a:pt x="478265" y="51244"/>
                </a:lnTo>
                <a:lnTo>
                  <a:pt x="469727" y="51244"/>
                </a:lnTo>
                <a:lnTo>
                  <a:pt x="512425" y="51244"/>
                </a:lnTo>
                <a:lnTo>
                  <a:pt x="520963" y="42706"/>
                </a:lnTo>
                <a:lnTo>
                  <a:pt x="555132" y="42706"/>
                </a:lnTo>
                <a:lnTo>
                  <a:pt x="563670" y="34160"/>
                </a:lnTo>
                <a:lnTo>
                  <a:pt x="614914" y="34160"/>
                </a:lnTo>
                <a:lnTo>
                  <a:pt x="623452" y="25622"/>
                </a:lnTo>
                <a:lnTo>
                  <a:pt x="657612" y="25622"/>
                </a:lnTo>
                <a:lnTo>
                  <a:pt x="666159" y="17084"/>
                </a:lnTo>
                <a:lnTo>
                  <a:pt x="828422" y="17084"/>
                </a:lnTo>
                <a:lnTo>
                  <a:pt x="854044" y="8537"/>
                </a:lnTo>
                <a:lnTo>
                  <a:pt x="845507" y="8537"/>
                </a:lnTo>
                <a:lnTo>
                  <a:pt x="871129" y="8537"/>
                </a:lnTo>
                <a:lnTo>
                  <a:pt x="879667" y="0"/>
                </a:lnTo>
                <a:lnTo>
                  <a:pt x="1375020" y="0"/>
                </a:lnTo>
              </a:path>
            </a:pathLst>
          </a:custGeom>
          <a:ln w="1731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858475" y="5327961"/>
            <a:ext cx="68562" cy="239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 txBox="1"/>
          <p:nvPr/>
        </p:nvSpPr>
        <p:spPr>
          <a:xfrm>
            <a:off x="5195295" y="5697092"/>
            <a:ext cx="16338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Arial"/>
                <a:cs typeface="Arial"/>
              </a:rPr>
              <a:t>Location error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(cm)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4917611" y="4875438"/>
            <a:ext cx="3262629" cy="102870"/>
          </a:xfrm>
          <a:custGeom>
            <a:avLst/>
            <a:gdLst/>
            <a:ahLst/>
            <a:cxnLst/>
            <a:rect l="l" t="t" r="r" b="b"/>
            <a:pathLst>
              <a:path w="3262629" h="102870">
                <a:moveTo>
                  <a:pt x="0" y="102480"/>
                </a:moveTo>
                <a:lnTo>
                  <a:pt x="76866" y="102480"/>
                </a:lnTo>
                <a:lnTo>
                  <a:pt x="153733" y="93942"/>
                </a:lnTo>
                <a:lnTo>
                  <a:pt x="247676" y="93942"/>
                </a:lnTo>
                <a:lnTo>
                  <a:pt x="256214" y="85404"/>
                </a:lnTo>
                <a:lnTo>
                  <a:pt x="358703" y="85404"/>
                </a:lnTo>
                <a:lnTo>
                  <a:pt x="358703" y="76857"/>
                </a:lnTo>
                <a:lnTo>
                  <a:pt x="503891" y="76857"/>
                </a:lnTo>
                <a:lnTo>
                  <a:pt x="503891" y="68320"/>
                </a:lnTo>
                <a:lnTo>
                  <a:pt x="725945" y="68320"/>
                </a:lnTo>
                <a:lnTo>
                  <a:pt x="734483" y="59782"/>
                </a:lnTo>
                <a:lnTo>
                  <a:pt x="939453" y="59782"/>
                </a:lnTo>
                <a:lnTo>
                  <a:pt x="939453" y="51244"/>
                </a:lnTo>
                <a:lnTo>
                  <a:pt x="1161507" y="51244"/>
                </a:lnTo>
                <a:lnTo>
                  <a:pt x="1204214" y="42706"/>
                </a:lnTo>
                <a:lnTo>
                  <a:pt x="1417722" y="42706"/>
                </a:lnTo>
                <a:lnTo>
                  <a:pt x="1417722" y="34160"/>
                </a:lnTo>
                <a:lnTo>
                  <a:pt x="1639776" y="34160"/>
                </a:lnTo>
                <a:lnTo>
                  <a:pt x="1639776" y="25622"/>
                </a:lnTo>
                <a:lnTo>
                  <a:pt x="1964311" y="25622"/>
                </a:lnTo>
                <a:lnTo>
                  <a:pt x="1964311" y="17084"/>
                </a:lnTo>
                <a:lnTo>
                  <a:pt x="2305930" y="17084"/>
                </a:lnTo>
                <a:lnTo>
                  <a:pt x="2305930" y="8537"/>
                </a:lnTo>
                <a:lnTo>
                  <a:pt x="2929386" y="8537"/>
                </a:lnTo>
                <a:lnTo>
                  <a:pt x="2929386" y="0"/>
                </a:lnTo>
                <a:lnTo>
                  <a:pt x="3262468" y="0"/>
                </a:lnTo>
              </a:path>
            </a:pathLst>
          </a:custGeom>
          <a:ln w="1731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867134" y="4977918"/>
            <a:ext cx="1050925" cy="504190"/>
          </a:xfrm>
          <a:custGeom>
            <a:avLst/>
            <a:gdLst/>
            <a:ahLst/>
            <a:cxnLst/>
            <a:rect l="l" t="t" r="r" b="b"/>
            <a:pathLst>
              <a:path w="1050925" h="504189">
                <a:moveTo>
                  <a:pt x="0" y="503888"/>
                </a:moveTo>
                <a:lnTo>
                  <a:pt x="8540" y="495351"/>
                </a:lnTo>
                <a:lnTo>
                  <a:pt x="8540" y="469728"/>
                </a:lnTo>
                <a:lnTo>
                  <a:pt x="17081" y="461191"/>
                </a:lnTo>
                <a:lnTo>
                  <a:pt x="17081" y="444106"/>
                </a:lnTo>
                <a:lnTo>
                  <a:pt x="25622" y="435568"/>
                </a:lnTo>
                <a:lnTo>
                  <a:pt x="25622" y="409946"/>
                </a:lnTo>
                <a:lnTo>
                  <a:pt x="34162" y="401408"/>
                </a:lnTo>
                <a:lnTo>
                  <a:pt x="34162" y="384324"/>
                </a:lnTo>
                <a:lnTo>
                  <a:pt x="51244" y="367240"/>
                </a:lnTo>
                <a:lnTo>
                  <a:pt x="51244" y="350164"/>
                </a:lnTo>
                <a:lnTo>
                  <a:pt x="68322" y="333080"/>
                </a:lnTo>
                <a:lnTo>
                  <a:pt x="68322" y="316004"/>
                </a:lnTo>
                <a:lnTo>
                  <a:pt x="85403" y="298919"/>
                </a:lnTo>
                <a:lnTo>
                  <a:pt x="85403" y="281844"/>
                </a:lnTo>
                <a:lnTo>
                  <a:pt x="93944" y="273297"/>
                </a:lnTo>
                <a:lnTo>
                  <a:pt x="111026" y="256222"/>
                </a:lnTo>
                <a:lnTo>
                  <a:pt x="111026" y="247675"/>
                </a:lnTo>
                <a:lnTo>
                  <a:pt x="128107" y="230599"/>
                </a:lnTo>
                <a:lnTo>
                  <a:pt x="128107" y="222053"/>
                </a:lnTo>
                <a:lnTo>
                  <a:pt x="145189" y="204977"/>
                </a:lnTo>
                <a:lnTo>
                  <a:pt x="145189" y="187893"/>
                </a:lnTo>
                <a:lnTo>
                  <a:pt x="153729" y="179355"/>
                </a:lnTo>
                <a:lnTo>
                  <a:pt x="162270" y="179355"/>
                </a:lnTo>
                <a:lnTo>
                  <a:pt x="179348" y="162271"/>
                </a:lnTo>
                <a:lnTo>
                  <a:pt x="170811" y="162271"/>
                </a:lnTo>
                <a:lnTo>
                  <a:pt x="179348" y="162271"/>
                </a:lnTo>
                <a:lnTo>
                  <a:pt x="187888" y="153733"/>
                </a:lnTo>
                <a:lnTo>
                  <a:pt x="196430" y="145195"/>
                </a:lnTo>
                <a:lnTo>
                  <a:pt x="204970" y="136648"/>
                </a:lnTo>
                <a:lnTo>
                  <a:pt x="213511" y="136648"/>
                </a:lnTo>
                <a:lnTo>
                  <a:pt x="222052" y="128111"/>
                </a:lnTo>
                <a:lnTo>
                  <a:pt x="230593" y="128111"/>
                </a:lnTo>
                <a:lnTo>
                  <a:pt x="239133" y="119573"/>
                </a:lnTo>
                <a:lnTo>
                  <a:pt x="247674" y="119573"/>
                </a:lnTo>
                <a:lnTo>
                  <a:pt x="256215" y="111026"/>
                </a:lnTo>
                <a:lnTo>
                  <a:pt x="273295" y="111026"/>
                </a:lnTo>
                <a:lnTo>
                  <a:pt x="281833" y="102488"/>
                </a:lnTo>
                <a:lnTo>
                  <a:pt x="298917" y="102488"/>
                </a:lnTo>
                <a:lnTo>
                  <a:pt x="307455" y="93950"/>
                </a:lnTo>
                <a:lnTo>
                  <a:pt x="324540" y="93950"/>
                </a:lnTo>
                <a:lnTo>
                  <a:pt x="333078" y="85404"/>
                </a:lnTo>
                <a:lnTo>
                  <a:pt x="367238" y="85404"/>
                </a:lnTo>
                <a:lnTo>
                  <a:pt x="375784" y="76866"/>
                </a:lnTo>
                <a:lnTo>
                  <a:pt x="401407" y="76866"/>
                </a:lnTo>
                <a:lnTo>
                  <a:pt x="409944" y="68328"/>
                </a:lnTo>
                <a:lnTo>
                  <a:pt x="444105" y="68328"/>
                </a:lnTo>
                <a:lnTo>
                  <a:pt x="444105" y="59790"/>
                </a:lnTo>
                <a:lnTo>
                  <a:pt x="546585" y="59790"/>
                </a:lnTo>
                <a:lnTo>
                  <a:pt x="555132" y="51244"/>
                </a:lnTo>
                <a:lnTo>
                  <a:pt x="640537" y="51244"/>
                </a:lnTo>
                <a:lnTo>
                  <a:pt x="640537" y="42706"/>
                </a:lnTo>
                <a:lnTo>
                  <a:pt x="674697" y="42706"/>
                </a:lnTo>
                <a:lnTo>
                  <a:pt x="683235" y="34168"/>
                </a:lnTo>
                <a:lnTo>
                  <a:pt x="768648" y="34168"/>
                </a:lnTo>
                <a:lnTo>
                  <a:pt x="777186" y="25622"/>
                </a:lnTo>
                <a:lnTo>
                  <a:pt x="905289" y="25622"/>
                </a:lnTo>
                <a:lnTo>
                  <a:pt x="913827" y="17084"/>
                </a:lnTo>
                <a:lnTo>
                  <a:pt x="982156" y="17084"/>
                </a:lnTo>
                <a:lnTo>
                  <a:pt x="982156" y="8546"/>
                </a:lnTo>
                <a:lnTo>
                  <a:pt x="1050476" y="8546"/>
                </a:lnTo>
                <a:lnTo>
                  <a:pt x="1050476" y="0"/>
                </a:lnTo>
              </a:path>
            </a:pathLst>
          </a:custGeom>
          <a:ln w="1731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867134" y="5481807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76866"/>
                </a:moveTo>
                <a:lnTo>
                  <a:pt x="0" y="0"/>
                </a:lnTo>
              </a:path>
            </a:pathLst>
          </a:custGeom>
          <a:ln w="1731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360956" y="5217056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214" y="0"/>
                </a:lnTo>
              </a:path>
            </a:pathLst>
          </a:custGeom>
          <a:ln w="1731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 txBox="1"/>
          <p:nvPr/>
        </p:nvSpPr>
        <p:spPr>
          <a:xfrm>
            <a:off x="6326791" y="5114567"/>
            <a:ext cx="1845310" cy="444500"/>
          </a:xfrm>
          <a:prstGeom prst="rect">
            <a:avLst/>
          </a:prstGeom>
          <a:ln w="4329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315595" marR="69850">
              <a:lnSpc>
                <a:spcPts val="1550"/>
              </a:lnSpc>
              <a:spcBef>
                <a:spcPts val="35"/>
              </a:spcBef>
            </a:pPr>
            <a:r>
              <a:rPr sz="1200" spc="10" dirty="0">
                <a:latin typeface="Arial"/>
                <a:cs typeface="Arial"/>
              </a:rPr>
              <a:t>ArrayTrack (3 APs)  </a:t>
            </a:r>
            <a:r>
              <a:rPr sz="1200" spc="15" dirty="0">
                <a:latin typeface="Arial"/>
                <a:cs typeface="Arial"/>
              </a:rPr>
              <a:t>MUSIC + SS </a:t>
            </a:r>
            <a:r>
              <a:rPr sz="1200" spc="10" dirty="0">
                <a:latin typeface="Arial"/>
                <a:cs typeface="Arial"/>
              </a:rPr>
              <a:t>(3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APs)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6360956" y="5413487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214" y="0"/>
                </a:lnTo>
              </a:path>
            </a:pathLst>
          </a:custGeom>
          <a:ln w="1731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199470" y="3759200"/>
            <a:ext cx="550545" cy="262890"/>
          </a:xfrm>
          <a:custGeom>
            <a:avLst/>
            <a:gdLst/>
            <a:ahLst/>
            <a:cxnLst/>
            <a:rect l="l" t="t" r="r" b="b"/>
            <a:pathLst>
              <a:path w="550545" h="262889">
                <a:moveTo>
                  <a:pt x="0" y="131232"/>
                </a:moveTo>
                <a:lnTo>
                  <a:pt x="27968" y="73519"/>
                </a:lnTo>
                <a:lnTo>
                  <a:pt x="60450" y="49153"/>
                </a:lnTo>
                <a:lnTo>
                  <a:pt x="103063" y="28830"/>
                </a:lnTo>
                <a:lnTo>
                  <a:pt x="154155" y="13338"/>
                </a:lnTo>
                <a:lnTo>
                  <a:pt x="212073" y="3465"/>
                </a:lnTo>
                <a:lnTo>
                  <a:pt x="275167" y="0"/>
                </a:lnTo>
                <a:lnTo>
                  <a:pt x="338260" y="3465"/>
                </a:lnTo>
                <a:lnTo>
                  <a:pt x="396178" y="13338"/>
                </a:lnTo>
                <a:lnTo>
                  <a:pt x="447269" y="28830"/>
                </a:lnTo>
                <a:lnTo>
                  <a:pt x="489882" y="49153"/>
                </a:lnTo>
                <a:lnTo>
                  <a:pt x="522365" y="73519"/>
                </a:lnTo>
                <a:lnTo>
                  <a:pt x="550333" y="131232"/>
                </a:lnTo>
                <a:lnTo>
                  <a:pt x="543066" y="161323"/>
                </a:lnTo>
                <a:lnTo>
                  <a:pt x="489882" y="213312"/>
                </a:lnTo>
                <a:lnTo>
                  <a:pt x="447269" y="233635"/>
                </a:lnTo>
                <a:lnTo>
                  <a:pt x="396178" y="249127"/>
                </a:lnTo>
                <a:lnTo>
                  <a:pt x="338260" y="258999"/>
                </a:lnTo>
                <a:lnTo>
                  <a:pt x="275167" y="262465"/>
                </a:lnTo>
                <a:lnTo>
                  <a:pt x="212073" y="258999"/>
                </a:lnTo>
                <a:lnTo>
                  <a:pt x="154155" y="249127"/>
                </a:lnTo>
                <a:lnTo>
                  <a:pt x="103063" y="233635"/>
                </a:lnTo>
                <a:lnTo>
                  <a:pt x="60450" y="213312"/>
                </a:lnTo>
                <a:lnTo>
                  <a:pt x="27968" y="188945"/>
                </a:lnTo>
                <a:lnTo>
                  <a:pt x="0" y="131232"/>
                </a:lnTo>
                <a:close/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013200" y="2760129"/>
            <a:ext cx="550545" cy="262890"/>
          </a:xfrm>
          <a:custGeom>
            <a:avLst/>
            <a:gdLst/>
            <a:ahLst/>
            <a:cxnLst/>
            <a:rect l="l" t="t" r="r" b="b"/>
            <a:pathLst>
              <a:path w="550545" h="262889">
                <a:moveTo>
                  <a:pt x="0" y="131232"/>
                </a:moveTo>
                <a:lnTo>
                  <a:pt x="27968" y="73519"/>
                </a:lnTo>
                <a:lnTo>
                  <a:pt x="60450" y="49153"/>
                </a:lnTo>
                <a:lnTo>
                  <a:pt x="103063" y="28830"/>
                </a:lnTo>
                <a:lnTo>
                  <a:pt x="154155" y="13338"/>
                </a:lnTo>
                <a:lnTo>
                  <a:pt x="212073" y="3465"/>
                </a:lnTo>
                <a:lnTo>
                  <a:pt x="275166" y="0"/>
                </a:lnTo>
                <a:lnTo>
                  <a:pt x="338260" y="3465"/>
                </a:lnTo>
                <a:lnTo>
                  <a:pt x="396178" y="13338"/>
                </a:lnTo>
                <a:lnTo>
                  <a:pt x="447269" y="28830"/>
                </a:lnTo>
                <a:lnTo>
                  <a:pt x="489882" y="49153"/>
                </a:lnTo>
                <a:lnTo>
                  <a:pt x="522365" y="73519"/>
                </a:lnTo>
                <a:lnTo>
                  <a:pt x="550333" y="131232"/>
                </a:lnTo>
                <a:lnTo>
                  <a:pt x="543066" y="161323"/>
                </a:lnTo>
                <a:lnTo>
                  <a:pt x="489882" y="213312"/>
                </a:lnTo>
                <a:lnTo>
                  <a:pt x="447269" y="233635"/>
                </a:lnTo>
                <a:lnTo>
                  <a:pt x="396178" y="249127"/>
                </a:lnTo>
                <a:lnTo>
                  <a:pt x="338260" y="258999"/>
                </a:lnTo>
                <a:lnTo>
                  <a:pt x="275166" y="262465"/>
                </a:lnTo>
                <a:lnTo>
                  <a:pt x="212073" y="258999"/>
                </a:lnTo>
                <a:lnTo>
                  <a:pt x="154155" y="249127"/>
                </a:lnTo>
                <a:lnTo>
                  <a:pt x="103063" y="233635"/>
                </a:lnTo>
                <a:lnTo>
                  <a:pt x="60450" y="213312"/>
                </a:lnTo>
                <a:lnTo>
                  <a:pt x="27968" y="188945"/>
                </a:lnTo>
                <a:lnTo>
                  <a:pt x="0" y="131232"/>
                </a:lnTo>
                <a:close/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961470" y="4724400"/>
            <a:ext cx="550545" cy="262890"/>
          </a:xfrm>
          <a:custGeom>
            <a:avLst/>
            <a:gdLst/>
            <a:ahLst/>
            <a:cxnLst/>
            <a:rect l="l" t="t" r="r" b="b"/>
            <a:pathLst>
              <a:path w="550545" h="262889">
                <a:moveTo>
                  <a:pt x="0" y="131232"/>
                </a:moveTo>
                <a:lnTo>
                  <a:pt x="27968" y="73519"/>
                </a:lnTo>
                <a:lnTo>
                  <a:pt x="60450" y="49153"/>
                </a:lnTo>
                <a:lnTo>
                  <a:pt x="103063" y="28830"/>
                </a:lnTo>
                <a:lnTo>
                  <a:pt x="154155" y="13338"/>
                </a:lnTo>
                <a:lnTo>
                  <a:pt x="212073" y="3465"/>
                </a:lnTo>
                <a:lnTo>
                  <a:pt x="275166" y="0"/>
                </a:lnTo>
                <a:lnTo>
                  <a:pt x="338259" y="3465"/>
                </a:lnTo>
                <a:lnTo>
                  <a:pt x="396178" y="13338"/>
                </a:lnTo>
                <a:lnTo>
                  <a:pt x="447269" y="28830"/>
                </a:lnTo>
                <a:lnTo>
                  <a:pt x="489882" y="49153"/>
                </a:lnTo>
                <a:lnTo>
                  <a:pt x="522365" y="73519"/>
                </a:lnTo>
                <a:lnTo>
                  <a:pt x="550333" y="131232"/>
                </a:lnTo>
                <a:lnTo>
                  <a:pt x="543066" y="161323"/>
                </a:lnTo>
                <a:lnTo>
                  <a:pt x="489882" y="213312"/>
                </a:lnTo>
                <a:lnTo>
                  <a:pt x="447269" y="233635"/>
                </a:lnTo>
                <a:lnTo>
                  <a:pt x="396178" y="249127"/>
                </a:lnTo>
                <a:lnTo>
                  <a:pt x="338259" y="258999"/>
                </a:lnTo>
                <a:lnTo>
                  <a:pt x="275166" y="262465"/>
                </a:lnTo>
                <a:lnTo>
                  <a:pt x="212073" y="258999"/>
                </a:lnTo>
                <a:lnTo>
                  <a:pt x="154155" y="249127"/>
                </a:lnTo>
                <a:lnTo>
                  <a:pt x="103063" y="233635"/>
                </a:lnTo>
                <a:lnTo>
                  <a:pt x="60450" y="213312"/>
                </a:lnTo>
                <a:lnTo>
                  <a:pt x="27968" y="188945"/>
                </a:lnTo>
                <a:lnTo>
                  <a:pt x="0" y="131232"/>
                </a:lnTo>
                <a:close/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 txBox="1"/>
          <p:nvPr/>
        </p:nvSpPr>
        <p:spPr>
          <a:xfrm>
            <a:off x="392013" y="3072549"/>
            <a:ext cx="278320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0070C0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With multipath  </a:t>
            </a:r>
            <a:r>
              <a:rPr sz="2000" dirty="0">
                <a:latin typeface="Arial"/>
                <a:cs typeface="Arial"/>
              </a:rPr>
              <a:t>suppression, </a:t>
            </a:r>
            <a:r>
              <a:rPr sz="2000" spc="-5" dirty="0">
                <a:latin typeface="Arial"/>
                <a:cs typeface="Arial"/>
              </a:rPr>
              <a:t>the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long  </a:t>
            </a:r>
            <a:r>
              <a:rPr sz="2000" spc="-5" dirty="0">
                <a:latin typeface="Arial"/>
                <a:cs typeface="Arial"/>
              </a:rPr>
              <a:t>tail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removed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4" name="object 2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4897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94897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59365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59365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50074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50074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32471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32471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14541" y="2530659"/>
            <a:ext cx="0" cy="2832735"/>
          </a:xfrm>
          <a:custGeom>
            <a:avLst/>
            <a:gdLst/>
            <a:ahLst/>
            <a:cxnLst/>
            <a:rect l="l" t="t" r="r" b="b"/>
            <a:pathLst>
              <a:path h="2832735">
                <a:moveTo>
                  <a:pt x="0" y="0"/>
                </a:moveTo>
                <a:lnTo>
                  <a:pt x="0" y="2832308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14541" y="61520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7969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14541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96939" y="2530659"/>
            <a:ext cx="0" cy="2832735"/>
          </a:xfrm>
          <a:custGeom>
            <a:avLst/>
            <a:gdLst/>
            <a:ahLst/>
            <a:cxnLst/>
            <a:rect l="l" t="t" r="r" b="b"/>
            <a:pathLst>
              <a:path h="2832735">
                <a:moveTo>
                  <a:pt x="0" y="0"/>
                </a:moveTo>
                <a:lnTo>
                  <a:pt x="0" y="2832308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96939" y="61520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7969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96939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61406" y="2530659"/>
            <a:ext cx="0" cy="2832735"/>
          </a:xfrm>
          <a:custGeom>
            <a:avLst/>
            <a:gdLst/>
            <a:ahLst/>
            <a:cxnLst/>
            <a:rect l="l" t="t" r="r" b="b"/>
            <a:pathLst>
              <a:path h="2832735">
                <a:moveTo>
                  <a:pt x="0" y="0"/>
                </a:moveTo>
                <a:lnTo>
                  <a:pt x="0" y="2832308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61406" y="61520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7969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61406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34178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56007" y="6259995"/>
            <a:ext cx="4095115" cy="0"/>
          </a:xfrm>
          <a:custGeom>
            <a:avLst/>
            <a:gdLst/>
            <a:ahLst/>
            <a:cxnLst/>
            <a:rect l="l" t="t" r="r" b="b"/>
            <a:pathLst>
              <a:path w="4095115">
                <a:moveTo>
                  <a:pt x="0" y="0"/>
                </a:moveTo>
                <a:lnTo>
                  <a:pt x="4094785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50792" y="62599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25869" y="5886234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923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56007" y="5886234"/>
            <a:ext cx="2118360" cy="0"/>
          </a:xfrm>
          <a:custGeom>
            <a:avLst/>
            <a:gdLst/>
            <a:ahLst/>
            <a:cxnLst/>
            <a:rect l="l" t="t" r="r" b="b"/>
            <a:pathLst>
              <a:path w="2118360">
                <a:moveTo>
                  <a:pt x="0" y="0"/>
                </a:moveTo>
                <a:lnTo>
                  <a:pt x="2117986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50792" y="58862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25869" y="5520777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923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56007" y="5520777"/>
            <a:ext cx="2118360" cy="0"/>
          </a:xfrm>
          <a:custGeom>
            <a:avLst/>
            <a:gdLst/>
            <a:ahLst/>
            <a:cxnLst/>
            <a:rect l="l" t="t" r="r" b="b"/>
            <a:pathLst>
              <a:path w="2118360">
                <a:moveTo>
                  <a:pt x="0" y="0"/>
                </a:moveTo>
                <a:lnTo>
                  <a:pt x="2117986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50792" y="55207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56007" y="5155320"/>
            <a:ext cx="4095115" cy="0"/>
          </a:xfrm>
          <a:custGeom>
            <a:avLst/>
            <a:gdLst/>
            <a:ahLst/>
            <a:cxnLst/>
            <a:rect l="l" t="t" r="r" b="b"/>
            <a:pathLst>
              <a:path w="4095115">
                <a:moveTo>
                  <a:pt x="0" y="0"/>
                </a:moveTo>
                <a:lnTo>
                  <a:pt x="4094785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50792" y="51553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56007" y="4789854"/>
            <a:ext cx="4095115" cy="0"/>
          </a:xfrm>
          <a:custGeom>
            <a:avLst/>
            <a:gdLst/>
            <a:ahLst/>
            <a:cxnLst/>
            <a:rect l="l" t="t" r="r" b="b"/>
            <a:pathLst>
              <a:path w="4095115">
                <a:moveTo>
                  <a:pt x="0" y="0"/>
                </a:moveTo>
                <a:lnTo>
                  <a:pt x="4094785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50792" y="47898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56007" y="4424397"/>
            <a:ext cx="4095115" cy="0"/>
          </a:xfrm>
          <a:custGeom>
            <a:avLst/>
            <a:gdLst/>
            <a:ahLst/>
            <a:cxnLst/>
            <a:rect l="l" t="t" r="r" b="b"/>
            <a:pathLst>
              <a:path w="4095115">
                <a:moveTo>
                  <a:pt x="0" y="0"/>
                </a:moveTo>
                <a:lnTo>
                  <a:pt x="4094785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50792" y="44243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56007" y="4058940"/>
            <a:ext cx="4095115" cy="0"/>
          </a:xfrm>
          <a:custGeom>
            <a:avLst/>
            <a:gdLst/>
            <a:ahLst/>
            <a:cxnLst/>
            <a:rect l="l" t="t" r="r" b="b"/>
            <a:pathLst>
              <a:path w="4095115">
                <a:moveTo>
                  <a:pt x="0" y="0"/>
                </a:moveTo>
                <a:lnTo>
                  <a:pt x="4094785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50792" y="40589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56007" y="3693483"/>
            <a:ext cx="4095115" cy="0"/>
          </a:xfrm>
          <a:custGeom>
            <a:avLst/>
            <a:gdLst/>
            <a:ahLst/>
            <a:cxnLst/>
            <a:rect l="l" t="t" r="r" b="b"/>
            <a:pathLst>
              <a:path w="4095115">
                <a:moveTo>
                  <a:pt x="0" y="0"/>
                </a:moveTo>
                <a:lnTo>
                  <a:pt x="4094785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50792" y="36934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56007" y="3328017"/>
            <a:ext cx="4095115" cy="0"/>
          </a:xfrm>
          <a:custGeom>
            <a:avLst/>
            <a:gdLst/>
            <a:ahLst/>
            <a:cxnLst/>
            <a:rect l="l" t="t" r="r" b="b"/>
            <a:pathLst>
              <a:path w="4095115">
                <a:moveTo>
                  <a:pt x="0" y="0"/>
                </a:moveTo>
                <a:lnTo>
                  <a:pt x="4094785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50792" y="33280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56007" y="2962560"/>
            <a:ext cx="4095115" cy="0"/>
          </a:xfrm>
          <a:custGeom>
            <a:avLst/>
            <a:gdLst/>
            <a:ahLst/>
            <a:cxnLst/>
            <a:rect l="l" t="t" r="r" b="b"/>
            <a:pathLst>
              <a:path w="4095115">
                <a:moveTo>
                  <a:pt x="0" y="0"/>
                </a:moveTo>
                <a:lnTo>
                  <a:pt x="4094785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50792" y="29625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56007" y="2597102"/>
            <a:ext cx="4095115" cy="0"/>
          </a:xfrm>
          <a:custGeom>
            <a:avLst/>
            <a:gdLst/>
            <a:ahLst/>
            <a:cxnLst/>
            <a:rect l="l" t="t" r="r" b="b"/>
            <a:pathLst>
              <a:path w="4095115">
                <a:moveTo>
                  <a:pt x="0" y="0"/>
                </a:moveTo>
                <a:lnTo>
                  <a:pt x="4094785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50792" y="25971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56007" y="6259995"/>
            <a:ext cx="4086860" cy="0"/>
          </a:xfrm>
          <a:custGeom>
            <a:avLst/>
            <a:gdLst/>
            <a:ahLst/>
            <a:cxnLst/>
            <a:rect l="l" t="t" r="r" b="b"/>
            <a:pathLst>
              <a:path w="4086859">
                <a:moveTo>
                  <a:pt x="0" y="0"/>
                </a:moveTo>
                <a:lnTo>
                  <a:pt x="4086473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56007" y="2530659"/>
            <a:ext cx="4086860" cy="0"/>
          </a:xfrm>
          <a:custGeom>
            <a:avLst/>
            <a:gdLst/>
            <a:ahLst/>
            <a:cxnLst/>
            <a:rect l="l" t="t" r="r" b="b"/>
            <a:pathLst>
              <a:path w="4086859">
                <a:moveTo>
                  <a:pt x="0" y="0"/>
                </a:moveTo>
                <a:lnTo>
                  <a:pt x="4086473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56007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42481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56007" y="6259995"/>
            <a:ext cx="4086860" cy="0"/>
          </a:xfrm>
          <a:custGeom>
            <a:avLst/>
            <a:gdLst/>
            <a:ahLst/>
            <a:cxnLst/>
            <a:rect l="l" t="t" r="r" b="b"/>
            <a:pathLst>
              <a:path w="4086859">
                <a:moveTo>
                  <a:pt x="0" y="0"/>
                </a:moveTo>
                <a:lnTo>
                  <a:pt x="4086473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56007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94897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94897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0"/>
                </a:moveTo>
                <a:lnTo>
                  <a:pt x="0" y="3729336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394897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353364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53364" y="2530659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6606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53364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353364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303535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303535" y="2530659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6606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303535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303535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45395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245395" y="2530659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6606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245395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245395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187255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187255" y="2530659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6606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187255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187255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112500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12500" y="2530659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6606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112500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112500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012826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012826" y="2530659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6606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012826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012826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896546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896546" y="2530659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6606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896546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896546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30431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30431" y="2530659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6606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30431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30431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394897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0"/>
                </a:moveTo>
                <a:lnTo>
                  <a:pt x="0" y="3729336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3340664" y="6244996"/>
            <a:ext cx="119380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spc="10" dirty="0"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3685606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685606" y="2530659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6606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685606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685606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851723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851723" y="2530659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6606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851723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851723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968003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968003" y="2530659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6606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968003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968003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059365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059365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059365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059365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059365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059365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059365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059365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059365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059365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059365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059365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059365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059365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059365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059365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059365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0"/>
                </a:moveTo>
                <a:lnTo>
                  <a:pt x="0" y="3729336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059365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059365" y="2530658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0"/>
                </a:moveTo>
                <a:lnTo>
                  <a:pt x="0" y="3729336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350074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350074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350074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350074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350074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350074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350074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350074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350074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350074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350074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350074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350074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350074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350074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350074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350074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350074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350074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350074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350074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350074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350074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350074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350074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350074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0"/>
                </a:moveTo>
                <a:lnTo>
                  <a:pt x="0" y="3729336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350074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350074" y="2530658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0"/>
                </a:moveTo>
                <a:lnTo>
                  <a:pt x="0" y="3729336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632471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632471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632471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632471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632471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632471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632471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632471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632471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632471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632471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632471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632471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632471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632471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632471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632471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632471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632471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632471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632471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632471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632471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632471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632471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632471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0"/>
                </a:moveTo>
                <a:lnTo>
                  <a:pt x="0" y="3729336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632471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632471" y="2530658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0"/>
                </a:moveTo>
                <a:lnTo>
                  <a:pt x="0" y="3729336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923171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923171" y="2530659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6606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923171" y="2530659"/>
            <a:ext cx="0" cy="2832735"/>
          </a:xfrm>
          <a:custGeom>
            <a:avLst/>
            <a:gdLst/>
            <a:ahLst/>
            <a:cxnLst/>
            <a:rect l="l" t="t" r="r" b="b"/>
            <a:pathLst>
              <a:path h="2832735">
                <a:moveTo>
                  <a:pt x="0" y="0"/>
                </a:moveTo>
                <a:lnTo>
                  <a:pt x="0" y="2832308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923171" y="61520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7969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923171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014541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014541" y="2530659"/>
            <a:ext cx="0" cy="2832735"/>
          </a:xfrm>
          <a:custGeom>
            <a:avLst/>
            <a:gdLst/>
            <a:ahLst/>
            <a:cxnLst/>
            <a:rect l="l" t="t" r="r" b="b"/>
            <a:pathLst>
              <a:path h="2832735">
                <a:moveTo>
                  <a:pt x="0" y="0"/>
                </a:moveTo>
                <a:lnTo>
                  <a:pt x="0" y="2832308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014541" y="61520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7969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014541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014541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014541" y="2530659"/>
            <a:ext cx="0" cy="2832735"/>
          </a:xfrm>
          <a:custGeom>
            <a:avLst/>
            <a:gdLst/>
            <a:ahLst/>
            <a:cxnLst/>
            <a:rect l="l" t="t" r="r" b="b"/>
            <a:pathLst>
              <a:path h="2832735">
                <a:moveTo>
                  <a:pt x="0" y="0"/>
                </a:moveTo>
                <a:lnTo>
                  <a:pt x="0" y="2832308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014541" y="61520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7969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014541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014541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014541" y="2530659"/>
            <a:ext cx="0" cy="2832735"/>
          </a:xfrm>
          <a:custGeom>
            <a:avLst/>
            <a:gdLst/>
            <a:ahLst/>
            <a:cxnLst/>
            <a:rect l="l" t="t" r="r" b="b"/>
            <a:pathLst>
              <a:path h="2832735">
                <a:moveTo>
                  <a:pt x="0" y="0"/>
                </a:moveTo>
                <a:lnTo>
                  <a:pt x="0" y="2832308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014541" y="61520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7969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014541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014541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014541" y="2530659"/>
            <a:ext cx="0" cy="2832735"/>
          </a:xfrm>
          <a:custGeom>
            <a:avLst/>
            <a:gdLst/>
            <a:ahLst/>
            <a:cxnLst/>
            <a:rect l="l" t="t" r="r" b="b"/>
            <a:pathLst>
              <a:path h="2832735">
                <a:moveTo>
                  <a:pt x="0" y="0"/>
                </a:moveTo>
                <a:lnTo>
                  <a:pt x="0" y="2832308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014541" y="61520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7969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014541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014541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014541" y="2530659"/>
            <a:ext cx="0" cy="2832735"/>
          </a:xfrm>
          <a:custGeom>
            <a:avLst/>
            <a:gdLst/>
            <a:ahLst/>
            <a:cxnLst/>
            <a:rect l="l" t="t" r="r" b="b"/>
            <a:pathLst>
              <a:path h="2832735">
                <a:moveTo>
                  <a:pt x="0" y="0"/>
                </a:moveTo>
                <a:lnTo>
                  <a:pt x="0" y="2832308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014541" y="61520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7969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014541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014541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014541" y="2530659"/>
            <a:ext cx="0" cy="2832735"/>
          </a:xfrm>
          <a:custGeom>
            <a:avLst/>
            <a:gdLst/>
            <a:ahLst/>
            <a:cxnLst/>
            <a:rect l="l" t="t" r="r" b="b"/>
            <a:pathLst>
              <a:path h="2832735">
                <a:moveTo>
                  <a:pt x="0" y="0"/>
                </a:moveTo>
                <a:lnTo>
                  <a:pt x="0" y="2832308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014541" y="61520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7969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014541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014541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014541" y="2530659"/>
            <a:ext cx="0" cy="2832735"/>
          </a:xfrm>
          <a:custGeom>
            <a:avLst/>
            <a:gdLst/>
            <a:ahLst/>
            <a:cxnLst/>
            <a:rect l="l" t="t" r="r" b="b"/>
            <a:pathLst>
              <a:path h="2832735">
                <a:moveTo>
                  <a:pt x="0" y="0"/>
                </a:moveTo>
                <a:lnTo>
                  <a:pt x="0" y="2832308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014541" y="61520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7969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014541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014541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014541" y="2530658"/>
            <a:ext cx="0" cy="2832735"/>
          </a:xfrm>
          <a:custGeom>
            <a:avLst/>
            <a:gdLst/>
            <a:ahLst/>
            <a:cxnLst/>
            <a:rect l="l" t="t" r="r" b="b"/>
            <a:pathLst>
              <a:path h="2832735">
                <a:moveTo>
                  <a:pt x="0" y="0"/>
                </a:moveTo>
                <a:lnTo>
                  <a:pt x="0" y="2832308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014541" y="61520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7969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014541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014541" y="6218470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41525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296939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296939" y="2530659"/>
            <a:ext cx="0" cy="2832735"/>
          </a:xfrm>
          <a:custGeom>
            <a:avLst/>
            <a:gdLst/>
            <a:ahLst/>
            <a:cxnLst/>
            <a:rect l="l" t="t" r="r" b="b"/>
            <a:pathLst>
              <a:path h="2832735">
                <a:moveTo>
                  <a:pt x="0" y="0"/>
                </a:moveTo>
                <a:lnTo>
                  <a:pt x="0" y="2832308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296939" y="61520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7969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296939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296939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296939" y="2530659"/>
            <a:ext cx="0" cy="2832735"/>
          </a:xfrm>
          <a:custGeom>
            <a:avLst/>
            <a:gdLst/>
            <a:ahLst/>
            <a:cxnLst/>
            <a:rect l="l" t="t" r="r" b="b"/>
            <a:pathLst>
              <a:path h="2832735">
                <a:moveTo>
                  <a:pt x="0" y="0"/>
                </a:moveTo>
                <a:lnTo>
                  <a:pt x="0" y="2832308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296939" y="61520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7969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296939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296939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296939" y="2530659"/>
            <a:ext cx="0" cy="2832735"/>
          </a:xfrm>
          <a:custGeom>
            <a:avLst/>
            <a:gdLst/>
            <a:ahLst/>
            <a:cxnLst/>
            <a:rect l="l" t="t" r="r" b="b"/>
            <a:pathLst>
              <a:path h="2832735">
                <a:moveTo>
                  <a:pt x="0" y="0"/>
                </a:moveTo>
                <a:lnTo>
                  <a:pt x="0" y="2832308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296939" y="61520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7969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296939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296939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296939" y="2530659"/>
            <a:ext cx="0" cy="2832735"/>
          </a:xfrm>
          <a:custGeom>
            <a:avLst/>
            <a:gdLst/>
            <a:ahLst/>
            <a:cxnLst/>
            <a:rect l="l" t="t" r="r" b="b"/>
            <a:pathLst>
              <a:path h="2832735">
                <a:moveTo>
                  <a:pt x="0" y="0"/>
                </a:moveTo>
                <a:lnTo>
                  <a:pt x="0" y="2832308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296939" y="61520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7969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296939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296939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296939" y="2530659"/>
            <a:ext cx="0" cy="2832735"/>
          </a:xfrm>
          <a:custGeom>
            <a:avLst/>
            <a:gdLst/>
            <a:ahLst/>
            <a:cxnLst/>
            <a:rect l="l" t="t" r="r" b="b"/>
            <a:pathLst>
              <a:path h="2832735">
                <a:moveTo>
                  <a:pt x="0" y="0"/>
                </a:moveTo>
                <a:lnTo>
                  <a:pt x="0" y="2832308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296939" y="61520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7969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296939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296939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296939" y="2530659"/>
            <a:ext cx="0" cy="2832735"/>
          </a:xfrm>
          <a:custGeom>
            <a:avLst/>
            <a:gdLst/>
            <a:ahLst/>
            <a:cxnLst/>
            <a:rect l="l" t="t" r="r" b="b"/>
            <a:pathLst>
              <a:path h="2832735">
                <a:moveTo>
                  <a:pt x="0" y="0"/>
                </a:moveTo>
                <a:lnTo>
                  <a:pt x="0" y="2832308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296939" y="61520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7969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296939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296939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296939" y="2530659"/>
            <a:ext cx="0" cy="2832735"/>
          </a:xfrm>
          <a:custGeom>
            <a:avLst/>
            <a:gdLst/>
            <a:ahLst/>
            <a:cxnLst/>
            <a:rect l="l" t="t" r="r" b="b"/>
            <a:pathLst>
              <a:path h="2832735">
                <a:moveTo>
                  <a:pt x="0" y="0"/>
                </a:moveTo>
                <a:lnTo>
                  <a:pt x="0" y="2832308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296939" y="61520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7969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296939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296939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296939" y="2530659"/>
            <a:ext cx="0" cy="2832735"/>
          </a:xfrm>
          <a:custGeom>
            <a:avLst/>
            <a:gdLst/>
            <a:ahLst/>
            <a:cxnLst/>
            <a:rect l="l" t="t" r="r" b="b"/>
            <a:pathLst>
              <a:path h="2832735">
                <a:moveTo>
                  <a:pt x="0" y="0"/>
                </a:moveTo>
                <a:lnTo>
                  <a:pt x="0" y="2832308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296939" y="61520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7969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296939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296939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296939" y="2530658"/>
            <a:ext cx="0" cy="2832735"/>
          </a:xfrm>
          <a:custGeom>
            <a:avLst/>
            <a:gdLst/>
            <a:ahLst/>
            <a:cxnLst/>
            <a:rect l="l" t="t" r="r" b="b"/>
            <a:pathLst>
              <a:path h="2832735">
                <a:moveTo>
                  <a:pt x="0" y="0"/>
                </a:moveTo>
                <a:lnTo>
                  <a:pt x="0" y="2832308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296939" y="2530659"/>
            <a:ext cx="0" cy="2832735"/>
          </a:xfrm>
          <a:custGeom>
            <a:avLst/>
            <a:gdLst/>
            <a:ahLst/>
            <a:cxnLst/>
            <a:rect l="l" t="t" r="r" b="b"/>
            <a:pathLst>
              <a:path h="2832735">
                <a:moveTo>
                  <a:pt x="0" y="0"/>
                </a:moveTo>
                <a:lnTo>
                  <a:pt x="0" y="2832308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296939" y="61520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7969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296939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296939" y="6218470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41525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587639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587639" y="2530659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6606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587639" y="2530659"/>
            <a:ext cx="0" cy="2832735"/>
          </a:xfrm>
          <a:custGeom>
            <a:avLst/>
            <a:gdLst/>
            <a:ahLst/>
            <a:cxnLst/>
            <a:rect l="l" t="t" r="r" b="b"/>
            <a:pathLst>
              <a:path h="2832735">
                <a:moveTo>
                  <a:pt x="0" y="0"/>
                </a:moveTo>
                <a:lnTo>
                  <a:pt x="0" y="2832308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587639" y="61520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7969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587639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753756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753756" y="2530659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6606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753756" y="2530659"/>
            <a:ext cx="0" cy="2832735"/>
          </a:xfrm>
          <a:custGeom>
            <a:avLst/>
            <a:gdLst/>
            <a:ahLst/>
            <a:cxnLst/>
            <a:rect l="l" t="t" r="r" b="b"/>
            <a:pathLst>
              <a:path h="2832735">
                <a:moveTo>
                  <a:pt x="0" y="0"/>
                </a:moveTo>
                <a:lnTo>
                  <a:pt x="0" y="2832308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753756" y="61520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7969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753756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870044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870044" y="2530659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6606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870044" y="2530659"/>
            <a:ext cx="0" cy="2832735"/>
          </a:xfrm>
          <a:custGeom>
            <a:avLst/>
            <a:gdLst/>
            <a:ahLst/>
            <a:cxnLst/>
            <a:rect l="l" t="t" r="r" b="b"/>
            <a:pathLst>
              <a:path h="2832735">
                <a:moveTo>
                  <a:pt x="0" y="0"/>
                </a:moveTo>
                <a:lnTo>
                  <a:pt x="0" y="2832308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870044" y="61520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7969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870044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961406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961406" y="2530659"/>
            <a:ext cx="0" cy="2832735"/>
          </a:xfrm>
          <a:custGeom>
            <a:avLst/>
            <a:gdLst/>
            <a:ahLst/>
            <a:cxnLst/>
            <a:rect l="l" t="t" r="r" b="b"/>
            <a:pathLst>
              <a:path h="2832735">
                <a:moveTo>
                  <a:pt x="0" y="0"/>
                </a:moveTo>
                <a:lnTo>
                  <a:pt x="0" y="2832308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961406" y="61520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7969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961406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961406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961406" y="2530659"/>
            <a:ext cx="0" cy="2832735"/>
          </a:xfrm>
          <a:custGeom>
            <a:avLst/>
            <a:gdLst/>
            <a:ahLst/>
            <a:cxnLst/>
            <a:rect l="l" t="t" r="r" b="b"/>
            <a:pathLst>
              <a:path h="2832735">
                <a:moveTo>
                  <a:pt x="0" y="0"/>
                </a:moveTo>
                <a:lnTo>
                  <a:pt x="0" y="2832308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961406" y="61520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7969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961406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961406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961406" y="2530659"/>
            <a:ext cx="0" cy="2832735"/>
          </a:xfrm>
          <a:custGeom>
            <a:avLst/>
            <a:gdLst/>
            <a:ahLst/>
            <a:cxnLst/>
            <a:rect l="l" t="t" r="r" b="b"/>
            <a:pathLst>
              <a:path h="2832735">
                <a:moveTo>
                  <a:pt x="0" y="0"/>
                </a:moveTo>
                <a:lnTo>
                  <a:pt x="0" y="2832308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961406" y="61520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7969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961406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961406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961406" y="2530659"/>
            <a:ext cx="0" cy="2832735"/>
          </a:xfrm>
          <a:custGeom>
            <a:avLst/>
            <a:gdLst/>
            <a:ahLst/>
            <a:cxnLst/>
            <a:rect l="l" t="t" r="r" b="b"/>
            <a:pathLst>
              <a:path h="2832735">
                <a:moveTo>
                  <a:pt x="0" y="0"/>
                </a:moveTo>
                <a:lnTo>
                  <a:pt x="0" y="2832308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961406" y="61520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7969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961406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961406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961406" y="2530659"/>
            <a:ext cx="0" cy="2832735"/>
          </a:xfrm>
          <a:custGeom>
            <a:avLst/>
            <a:gdLst/>
            <a:ahLst/>
            <a:cxnLst/>
            <a:rect l="l" t="t" r="r" b="b"/>
            <a:pathLst>
              <a:path h="2832735">
                <a:moveTo>
                  <a:pt x="0" y="0"/>
                </a:moveTo>
                <a:lnTo>
                  <a:pt x="0" y="2832308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961406" y="61520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7969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961406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961406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961406" y="2530658"/>
            <a:ext cx="0" cy="2832735"/>
          </a:xfrm>
          <a:custGeom>
            <a:avLst/>
            <a:gdLst/>
            <a:ahLst/>
            <a:cxnLst/>
            <a:rect l="l" t="t" r="r" b="b"/>
            <a:pathLst>
              <a:path h="2832735">
                <a:moveTo>
                  <a:pt x="0" y="0"/>
                </a:moveTo>
                <a:lnTo>
                  <a:pt x="0" y="2832308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961406" y="2530659"/>
            <a:ext cx="0" cy="2832735"/>
          </a:xfrm>
          <a:custGeom>
            <a:avLst/>
            <a:gdLst/>
            <a:ahLst/>
            <a:cxnLst/>
            <a:rect l="l" t="t" r="r" b="b"/>
            <a:pathLst>
              <a:path h="2832735">
                <a:moveTo>
                  <a:pt x="0" y="0"/>
                </a:moveTo>
                <a:lnTo>
                  <a:pt x="0" y="2832308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961406" y="61520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7969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961406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961406" y="6218470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41525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252115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252115" y="2530659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6606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6252115" y="2530659"/>
            <a:ext cx="0" cy="2832735"/>
          </a:xfrm>
          <a:custGeom>
            <a:avLst/>
            <a:gdLst/>
            <a:ahLst/>
            <a:cxnLst/>
            <a:rect l="l" t="t" r="r" b="b"/>
            <a:pathLst>
              <a:path h="2832735">
                <a:moveTo>
                  <a:pt x="0" y="0"/>
                </a:moveTo>
                <a:lnTo>
                  <a:pt x="0" y="2832308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252115" y="61520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7969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252115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418224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418224" y="2530659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6606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418224" y="2530659"/>
            <a:ext cx="0" cy="2832735"/>
          </a:xfrm>
          <a:custGeom>
            <a:avLst/>
            <a:gdLst/>
            <a:ahLst/>
            <a:cxnLst/>
            <a:rect l="l" t="t" r="r" b="b"/>
            <a:pathLst>
              <a:path h="2832735">
                <a:moveTo>
                  <a:pt x="0" y="0"/>
                </a:moveTo>
                <a:lnTo>
                  <a:pt x="0" y="2832308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418224" y="61520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7969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418224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534512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534512" y="2530659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6606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534512" y="2530659"/>
            <a:ext cx="0" cy="2832735"/>
          </a:xfrm>
          <a:custGeom>
            <a:avLst/>
            <a:gdLst/>
            <a:ahLst/>
            <a:cxnLst/>
            <a:rect l="l" t="t" r="r" b="b"/>
            <a:pathLst>
              <a:path h="2832735">
                <a:moveTo>
                  <a:pt x="0" y="0"/>
                </a:moveTo>
                <a:lnTo>
                  <a:pt x="0" y="2832308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534512" y="61520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7969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534512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634178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634178" y="2530659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6606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634178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634178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634178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634178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634178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634178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634178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634178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634178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634178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634178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634178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634178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634178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634178" y="623507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8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634178" y="2530658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0"/>
                </a:moveTo>
                <a:lnTo>
                  <a:pt x="0" y="3729336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634178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0"/>
                </a:moveTo>
                <a:lnTo>
                  <a:pt x="0" y="3729336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634178" y="253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634178" y="6218470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41525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 txBox="1"/>
          <p:nvPr/>
        </p:nvSpPr>
        <p:spPr>
          <a:xfrm>
            <a:off x="6438754" y="6244996"/>
            <a:ext cx="400050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spc="5" dirty="0">
                <a:latin typeface="Arial"/>
                <a:cs typeface="Arial"/>
              </a:rPr>
              <a:t>2500</a:t>
            </a:r>
            <a:endParaRPr sz="1300">
              <a:latin typeface="Arial"/>
              <a:cs typeface="Arial"/>
            </a:endParaRPr>
          </a:p>
        </p:txBody>
      </p:sp>
      <p:sp>
        <p:nvSpPr>
          <p:cNvPr id="328" name="object 328"/>
          <p:cNvSpPr/>
          <p:nvPr/>
        </p:nvSpPr>
        <p:spPr>
          <a:xfrm>
            <a:off x="2556007" y="6259995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53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609259" y="6259995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41533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 txBox="1"/>
          <p:nvPr/>
        </p:nvSpPr>
        <p:spPr>
          <a:xfrm>
            <a:off x="2435331" y="6137019"/>
            <a:ext cx="119380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spc="10" dirty="0">
                <a:latin typeface="Arial"/>
                <a:cs typeface="Arial"/>
              </a:rPr>
              <a:t>0</a:t>
            </a:r>
            <a:endParaRPr sz="1300">
              <a:latin typeface="Arial"/>
              <a:cs typeface="Arial"/>
            </a:endParaRPr>
          </a:p>
        </p:txBody>
      </p:sp>
      <p:sp>
        <p:nvSpPr>
          <p:cNvPr id="331" name="object 331"/>
          <p:cNvSpPr/>
          <p:nvPr/>
        </p:nvSpPr>
        <p:spPr>
          <a:xfrm>
            <a:off x="2556007" y="5886234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53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625869" y="5886234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923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 txBox="1"/>
          <p:nvPr/>
        </p:nvSpPr>
        <p:spPr>
          <a:xfrm>
            <a:off x="2294130" y="5763250"/>
            <a:ext cx="259715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spc="5" dirty="0">
                <a:latin typeface="Arial"/>
                <a:cs typeface="Arial"/>
              </a:rPr>
              <a:t>0.1</a:t>
            </a:r>
            <a:endParaRPr sz="1300">
              <a:latin typeface="Arial"/>
              <a:cs typeface="Arial"/>
            </a:endParaRPr>
          </a:p>
        </p:txBody>
      </p:sp>
      <p:sp>
        <p:nvSpPr>
          <p:cNvPr id="334" name="object 334"/>
          <p:cNvSpPr/>
          <p:nvPr/>
        </p:nvSpPr>
        <p:spPr>
          <a:xfrm>
            <a:off x="2556007" y="5520777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53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6625869" y="5520777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923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 txBox="1"/>
          <p:nvPr/>
        </p:nvSpPr>
        <p:spPr>
          <a:xfrm>
            <a:off x="2294130" y="5397793"/>
            <a:ext cx="259715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spc="5" dirty="0">
                <a:latin typeface="Arial"/>
                <a:cs typeface="Arial"/>
              </a:rPr>
              <a:t>0.2</a:t>
            </a:r>
            <a:endParaRPr sz="1300">
              <a:latin typeface="Arial"/>
              <a:cs typeface="Arial"/>
            </a:endParaRPr>
          </a:p>
        </p:txBody>
      </p:sp>
      <p:sp>
        <p:nvSpPr>
          <p:cNvPr id="337" name="object 337"/>
          <p:cNvSpPr/>
          <p:nvPr/>
        </p:nvSpPr>
        <p:spPr>
          <a:xfrm>
            <a:off x="2556007" y="5155320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53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609259" y="5155320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41533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556007" y="4789854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53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6609259" y="4789854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41533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556007" y="4424397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53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609259" y="4424397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41533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 txBox="1"/>
          <p:nvPr/>
        </p:nvSpPr>
        <p:spPr>
          <a:xfrm>
            <a:off x="2294130" y="4301412"/>
            <a:ext cx="259715" cy="958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spc="5" dirty="0">
                <a:latin typeface="Arial"/>
                <a:cs typeface="Arial"/>
              </a:rPr>
              <a:t>0.5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spc="5" dirty="0">
                <a:latin typeface="Arial"/>
                <a:cs typeface="Arial"/>
              </a:rPr>
              <a:t>0.4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spc="5" dirty="0">
                <a:latin typeface="Arial"/>
                <a:cs typeface="Arial"/>
              </a:rPr>
              <a:t>0.3</a:t>
            </a:r>
            <a:endParaRPr sz="1300">
              <a:latin typeface="Arial"/>
              <a:cs typeface="Arial"/>
            </a:endParaRPr>
          </a:p>
        </p:txBody>
      </p:sp>
      <p:sp>
        <p:nvSpPr>
          <p:cNvPr id="344" name="object 344"/>
          <p:cNvSpPr/>
          <p:nvPr/>
        </p:nvSpPr>
        <p:spPr>
          <a:xfrm>
            <a:off x="2556007" y="4058940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53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6609259" y="4058940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41533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 txBox="1"/>
          <p:nvPr/>
        </p:nvSpPr>
        <p:spPr>
          <a:xfrm>
            <a:off x="2294130" y="3935955"/>
            <a:ext cx="259715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spc="5" dirty="0">
                <a:latin typeface="Arial"/>
                <a:cs typeface="Arial"/>
              </a:rPr>
              <a:t>0.6</a:t>
            </a:r>
            <a:endParaRPr sz="1300">
              <a:latin typeface="Arial"/>
              <a:cs typeface="Arial"/>
            </a:endParaRPr>
          </a:p>
        </p:txBody>
      </p:sp>
      <p:sp>
        <p:nvSpPr>
          <p:cNvPr id="347" name="object 347"/>
          <p:cNvSpPr/>
          <p:nvPr/>
        </p:nvSpPr>
        <p:spPr>
          <a:xfrm>
            <a:off x="2556007" y="3693483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53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6609259" y="3693483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41533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556007" y="3328017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53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6609259" y="3328017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41533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556007" y="2962560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53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6609259" y="2962560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41533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2556007" y="2597102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53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609259" y="2597102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41533" y="0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 txBox="1"/>
          <p:nvPr/>
        </p:nvSpPr>
        <p:spPr>
          <a:xfrm>
            <a:off x="2294130" y="2474118"/>
            <a:ext cx="260350" cy="13239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125"/>
              </a:spcBef>
            </a:pPr>
            <a:r>
              <a:rPr sz="1300" spc="10" dirty="0"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spc="5" dirty="0">
                <a:latin typeface="Arial"/>
                <a:cs typeface="Arial"/>
              </a:rPr>
              <a:t>0.9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spc="5" dirty="0">
                <a:latin typeface="Arial"/>
                <a:cs typeface="Arial"/>
              </a:rPr>
              <a:t>0.8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spc="5" dirty="0">
                <a:latin typeface="Arial"/>
                <a:cs typeface="Arial"/>
              </a:rPr>
              <a:t>0.7</a:t>
            </a:r>
            <a:endParaRPr sz="1300">
              <a:latin typeface="Arial"/>
              <a:cs typeface="Arial"/>
            </a:endParaRPr>
          </a:p>
        </p:txBody>
      </p:sp>
      <p:sp>
        <p:nvSpPr>
          <p:cNvPr id="356" name="object 356"/>
          <p:cNvSpPr/>
          <p:nvPr/>
        </p:nvSpPr>
        <p:spPr>
          <a:xfrm>
            <a:off x="2556007" y="6259995"/>
            <a:ext cx="4086860" cy="0"/>
          </a:xfrm>
          <a:custGeom>
            <a:avLst/>
            <a:gdLst/>
            <a:ahLst/>
            <a:cxnLst/>
            <a:rect l="l" t="t" r="r" b="b"/>
            <a:pathLst>
              <a:path w="4086859">
                <a:moveTo>
                  <a:pt x="0" y="0"/>
                </a:moveTo>
                <a:lnTo>
                  <a:pt x="4086473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2556007" y="2530659"/>
            <a:ext cx="4086860" cy="0"/>
          </a:xfrm>
          <a:custGeom>
            <a:avLst/>
            <a:gdLst/>
            <a:ahLst/>
            <a:cxnLst/>
            <a:rect l="l" t="t" r="r" b="b"/>
            <a:pathLst>
              <a:path w="4086859">
                <a:moveTo>
                  <a:pt x="0" y="0"/>
                </a:moveTo>
                <a:lnTo>
                  <a:pt x="4086473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2556007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6642481" y="2530659"/>
            <a:ext cx="0" cy="3729354"/>
          </a:xfrm>
          <a:custGeom>
            <a:avLst/>
            <a:gdLst/>
            <a:ahLst/>
            <a:cxnLst/>
            <a:rect l="l" t="t" r="r" b="b"/>
            <a:pathLst>
              <a:path h="3729354">
                <a:moveTo>
                  <a:pt x="0" y="3729336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2987917" y="2597102"/>
            <a:ext cx="2334260" cy="3663315"/>
          </a:xfrm>
          <a:custGeom>
            <a:avLst/>
            <a:gdLst/>
            <a:ahLst/>
            <a:cxnLst/>
            <a:rect l="l" t="t" r="r" b="b"/>
            <a:pathLst>
              <a:path w="2334260" h="3663315">
                <a:moveTo>
                  <a:pt x="0" y="3662892"/>
                </a:moveTo>
                <a:lnTo>
                  <a:pt x="0" y="3571530"/>
                </a:lnTo>
                <a:lnTo>
                  <a:pt x="440202" y="3571530"/>
                </a:lnTo>
                <a:lnTo>
                  <a:pt x="440202" y="3388797"/>
                </a:lnTo>
                <a:lnTo>
                  <a:pt x="581409" y="3388797"/>
                </a:lnTo>
                <a:lnTo>
                  <a:pt x="581409" y="3305747"/>
                </a:lnTo>
                <a:lnTo>
                  <a:pt x="622934" y="3305747"/>
                </a:lnTo>
                <a:lnTo>
                  <a:pt x="622934" y="3214376"/>
                </a:lnTo>
                <a:lnTo>
                  <a:pt x="681074" y="3214376"/>
                </a:lnTo>
                <a:lnTo>
                  <a:pt x="681074" y="3123014"/>
                </a:lnTo>
                <a:lnTo>
                  <a:pt x="747517" y="3123014"/>
                </a:lnTo>
                <a:lnTo>
                  <a:pt x="747517" y="3031643"/>
                </a:lnTo>
                <a:lnTo>
                  <a:pt x="772436" y="3031643"/>
                </a:lnTo>
                <a:lnTo>
                  <a:pt x="772436" y="2948593"/>
                </a:lnTo>
                <a:lnTo>
                  <a:pt x="789051" y="2948593"/>
                </a:lnTo>
                <a:lnTo>
                  <a:pt x="789051" y="2857222"/>
                </a:lnTo>
                <a:lnTo>
                  <a:pt x="805666" y="2857222"/>
                </a:lnTo>
                <a:lnTo>
                  <a:pt x="805666" y="2765860"/>
                </a:lnTo>
                <a:lnTo>
                  <a:pt x="1046529" y="2765860"/>
                </a:lnTo>
                <a:lnTo>
                  <a:pt x="1046529" y="2674498"/>
                </a:lnTo>
                <a:lnTo>
                  <a:pt x="1129588" y="2674498"/>
                </a:lnTo>
                <a:lnTo>
                  <a:pt x="1129588" y="2500068"/>
                </a:lnTo>
                <a:lnTo>
                  <a:pt x="1212646" y="2500068"/>
                </a:lnTo>
                <a:lnTo>
                  <a:pt x="1212646" y="2408706"/>
                </a:lnTo>
                <a:lnTo>
                  <a:pt x="1337238" y="2408706"/>
                </a:lnTo>
                <a:lnTo>
                  <a:pt x="1337238" y="2317344"/>
                </a:lnTo>
                <a:lnTo>
                  <a:pt x="1453518" y="2317344"/>
                </a:lnTo>
                <a:lnTo>
                  <a:pt x="1453518" y="2234285"/>
                </a:lnTo>
                <a:lnTo>
                  <a:pt x="1569799" y="2234285"/>
                </a:lnTo>
                <a:lnTo>
                  <a:pt x="1569799" y="2142914"/>
                </a:lnTo>
                <a:lnTo>
                  <a:pt x="1611332" y="2142914"/>
                </a:lnTo>
                <a:lnTo>
                  <a:pt x="1611332" y="2051552"/>
                </a:lnTo>
                <a:lnTo>
                  <a:pt x="1669472" y="2051552"/>
                </a:lnTo>
                <a:lnTo>
                  <a:pt x="1669472" y="1968493"/>
                </a:lnTo>
                <a:lnTo>
                  <a:pt x="1694390" y="1968493"/>
                </a:lnTo>
                <a:lnTo>
                  <a:pt x="1694390" y="1877131"/>
                </a:lnTo>
                <a:lnTo>
                  <a:pt x="1702694" y="1877131"/>
                </a:lnTo>
                <a:lnTo>
                  <a:pt x="1702694" y="1785769"/>
                </a:lnTo>
                <a:lnTo>
                  <a:pt x="1752531" y="1785769"/>
                </a:lnTo>
                <a:lnTo>
                  <a:pt x="1752531" y="1694398"/>
                </a:lnTo>
                <a:lnTo>
                  <a:pt x="1818974" y="1694398"/>
                </a:lnTo>
                <a:lnTo>
                  <a:pt x="1818974" y="1611339"/>
                </a:lnTo>
                <a:lnTo>
                  <a:pt x="1843892" y="1611339"/>
                </a:lnTo>
                <a:lnTo>
                  <a:pt x="1843892" y="1519977"/>
                </a:lnTo>
                <a:lnTo>
                  <a:pt x="1860507" y="1519977"/>
                </a:lnTo>
                <a:lnTo>
                  <a:pt x="1860507" y="1428615"/>
                </a:lnTo>
                <a:lnTo>
                  <a:pt x="1868811" y="1428615"/>
                </a:lnTo>
                <a:lnTo>
                  <a:pt x="1868811" y="1337244"/>
                </a:lnTo>
                <a:lnTo>
                  <a:pt x="1893729" y="1337244"/>
                </a:lnTo>
                <a:lnTo>
                  <a:pt x="1893729" y="1254186"/>
                </a:lnTo>
                <a:lnTo>
                  <a:pt x="1902032" y="1254186"/>
                </a:lnTo>
                <a:lnTo>
                  <a:pt x="1902032" y="1071461"/>
                </a:lnTo>
                <a:lnTo>
                  <a:pt x="1926951" y="1071461"/>
                </a:lnTo>
                <a:lnTo>
                  <a:pt x="1926951" y="980091"/>
                </a:lnTo>
                <a:lnTo>
                  <a:pt x="1985091" y="980091"/>
                </a:lnTo>
                <a:lnTo>
                  <a:pt x="1985091" y="897040"/>
                </a:lnTo>
                <a:lnTo>
                  <a:pt x="1993394" y="897040"/>
                </a:lnTo>
                <a:lnTo>
                  <a:pt x="1993394" y="805669"/>
                </a:lnTo>
                <a:lnTo>
                  <a:pt x="2010009" y="805669"/>
                </a:lnTo>
                <a:lnTo>
                  <a:pt x="2010009" y="714307"/>
                </a:lnTo>
                <a:lnTo>
                  <a:pt x="2117986" y="714307"/>
                </a:lnTo>
                <a:lnTo>
                  <a:pt x="2117986" y="622937"/>
                </a:lnTo>
                <a:lnTo>
                  <a:pt x="2159511" y="622937"/>
                </a:lnTo>
                <a:lnTo>
                  <a:pt x="2159511" y="539886"/>
                </a:lnTo>
                <a:lnTo>
                  <a:pt x="2192741" y="539886"/>
                </a:lnTo>
                <a:lnTo>
                  <a:pt x="2192741" y="448516"/>
                </a:lnTo>
                <a:lnTo>
                  <a:pt x="2217651" y="448516"/>
                </a:lnTo>
                <a:lnTo>
                  <a:pt x="2217651" y="357153"/>
                </a:lnTo>
                <a:lnTo>
                  <a:pt x="2275800" y="357153"/>
                </a:lnTo>
                <a:lnTo>
                  <a:pt x="2275800" y="182732"/>
                </a:lnTo>
                <a:lnTo>
                  <a:pt x="2317325" y="182732"/>
                </a:lnTo>
                <a:lnTo>
                  <a:pt x="2317325" y="91362"/>
                </a:lnTo>
                <a:lnTo>
                  <a:pt x="2333940" y="91362"/>
                </a:lnTo>
                <a:lnTo>
                  <a:pt x="2333940" y="0"/>
                </a:lnTo>
              </a:path>
            </a:pathLst>
          </a:custGeom>
          <a:ln w="4210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 txBox="1"/>
          <p:nvPr/>
        </p:nvSpPr>
        <p:spPr>
          <a:xfrm>
            <a:off x="3581536" y="6244996"/>
            <a:ext cx="2540635" cy="4572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36245">
              <a:lnSpc>
                <a:spcPts val="1355"/>
              </a:lnSpc>
              <a:spcBef>
                <a:spcPts val="125"/>
              </a:spcBef>
              <a:tabLst>
                <a:tab pos="676910" algn="l"/>
                <a:tab pos="1341120" algn="l"/>
                <a:tab pos="2246630" algn="l"/>
              </a:tabLst>
            </a:pPr>
            <a:r>
              <a:rPr sz="1300" spc="10" dirty="0">
                <a:latin typeface="Arial"/>
                <a:cs typeface="Arial"/>
              </a:rPr>
              <a:t>5	</a:t>
            </a:r>
            <a:r>
              <a:rPr sz="1300" spc="5" dirty="0">
                <a:latin typeface="Arial"/>
                <a:cs typeface="Arial"/>
              </a:rPr>
              <a:t>1</a:t>
            </a:r>
            <a:r>
              <a:rPr sz="1300" spc="10" dirty="0">
                <a:latin typeface="Arial"/>
                <a:cs typeface="Arial"/>
              </a:rPr>
              <a:t>0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25" dirty="0">
                <a:latin typeface="Arial"/>
                <a:cs typeface="Arial"/>
              </a:rPr>
              <a:t> </a:t>
            </a:r>
            <a:r>
              <a:rPr sz="1300" spc="5" dirty="0">
                <a:latin typeface="Arial"/>
                <a:cs typeface="Arial"/>
              </a:rPr>
              <a:t>2</a:t>
            </a:r>
            <a:r>
              <a:rPr sz="1300" spc="10" dirty="0">
                <a:latin typeface="Arial"/>
                <a:cs typeface="Arial"/>
              </a:rPr>
              <a:t>0</a:t>
            </a:r>
            <a:r>
              <a:rPr sz="1300" dirty="0">
                <a:latin typeface="Arial"/>
                <a:cs typeface="Arial"/>
              </a:rPr>
              <a:t>	</a:t>
            </a:r>
            <a:r>
              <a:rPr sz="1300" spc="5" dirty="0">
                <a:latin typeface="Arial"/>
                <a:cs typeface="Arial"/>
              </a:rPr>
              <a:t>5</a:t>
            </a:r>
            <a:r>
              <a:rPr sz="1300" spc="10" dirty="0">
                <a:latin typeface="Arial"/>
                <a:cs typeface="Arial"/>
              </a:rPr>
              <a:t>0</a:t>
            </a:r>
            <a:r>
              <a:rPr sz="1300" spc="60" dirty="0">
                <a:latin typeface="Arial"/>
                <a:cs typeface="Arial"/>
              </a:rPr>
              <a:t> </a:t>
            </a:r>
            <a:r>
              <a:rPr sz="1300" spc="5" dirty="0">
                <a:latin typeface="Arial"/>
                <a:cs typeface="Arial"/>
              </a:rPr>
              <a:t>10</a:t>
            </a:r>
            <a:r>
              <a:rPr sz="1300" spc="10" dirty="0">
                <a:latin typeface="Arial"/>
                <a:cs typeface="Arial"/>
              </a:rPr>
              <a:t>0</a:t>
            </a:r>
            <a:r>
              <a:rPr sz="1300" dirty="0">
                <a:latin typeface="Arial"/>
                <a:cs typeface="Arial"/>
              </a:rPr>
              <a:t>	</a:t>
            </a:r>
            <a:r>
              <a:rPr sz="1300" spc="5" dirty="0">
                <a:latin typeface="Arial"/>
                <a:cs typeface="Arial"/>
              </a:rPr>
              <a:t>500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2014"/>
              </a:lnSpc>
            </a:pPr>
            <a:r>
              <a:rPr sz="1850" spc="-5" dirty="0">
                <a:latin typeface="Arial"/>
                <a:cs typeface="Arial"/>
              </a:rPr>
              <a:t>Location error </a:t>
            </a:r>
            <a:r>
              <a:rPr sz="1850" dirty="0">
                <a:latin typeface="Arial"/>
                <a:cs typeface="Arial"/>
              </a:rPr>
              <a:t>(cm)</a:t>
            </a:r>
            <a:endParaRPr sz="1850">
              <a:latin typeface="Arial"/>
              <a:cs typeface="Arial"/>
            </a:endParaRPr>
          </a:p>
        </p:txBody>
      </p:sp>
      <p:sp>
        <p:nvSpPr>
          <p:cNvPr id="362" name="object 362"/>
          <p:cNvSpPr txBox="1"/>
          <p:nvPr/>
        </p:nvSpPr>
        <p:spPr>
          <a:xfrm>
            <a:off x="2012894" y="4143170"/>
            <a:ext cx="261620" cy="5099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00"/>
              </a:lnSpc>
            </a:pPr>
            <a:r>
              <a:rPr sz="1850" spc="-5" dirty="0">
                <a:latin typeface="Arial"/>
                <a:cs typeface="Arial"/>
              </a:rPr>
              <a:t>CDF</a:t>
            </a:r>
            <a:endParaRPr sz="1850">
              <a:latin typeface="Arial"/>
              <a:cs typeface="Arial"/>
            </a:endParaRPr>
          </a:p>
        </p:txBody>
      </p:sp>
      <p:sp>
        <p:nvSpPr>
          <p:cNvPr id="363" name="object 363"/>
          <p:cNvSpPr/>
          <p:nvPr/>
        </p:nvSpPr>
        <p:spPr>
          <a:xfrm>
            <a:off x="2556007" y="2597102"/>
            <a:ext cx="2600325" cy="3663315"/>
          </a:xfrm>
          <a:custGeom>
            <a:avLst/>
            <a:gdLst/>
            <a:ahLst/>
            <a:cxnLst/>
            <a:rect l="l" t="t" r="r" b="b"/>
            <a:pathLst>
              <a:path w="2600325" h="3663315">
                <a:moveTo>
                  <a:pt x="0" y="3662892"/>
                </a:moveTo>
                <a:lnTo>
                  <a:pt x="0" y="3571530"/>
                </a:lnTo>
                <a:lnTo>
                  <a:pt x="91363" y="3571530"/>
                </a:lnTo>
                <a:lnTo>
                  <a:pt x="91363" y="3480168"/>
                </a:lnTo>
                <a:lnTo>
                  <a:pt x="431909" y="3480168"/>
                </a:lnTo>
                <a:lnTo>
                  <a:pt x="431909" y="3388797"/>
                </a:lnTo>
                <a:lnTo>
                  <a:pt x="473434" y="3388797"/>
                </a:lnTo>
                <a:lnTo>
                  <a:pt x="473434" y="3305747"/>
                </a:lnTo>
                <a:lnTo>
                  <a:pt x="490041" y="3305747"/>
                </a:lnTo>
                <a:lnTo>
                  <a:pt x="490041" y="3214376"/>
                </a:lnTo>
                <a:lnTo>
                  <a:pt x="697691" y="3214376"/>
                </a:lnTo>
                <a:lnTo>
                  <a:pt x="697691" y="3123014"/>
                </a:lnTo>
                <a:lnTo>
                  <a:pt x="714307" y="3123014"/>
                </a:lnTo>
                <a:lnTo>
                  <a:pt x="714307" y="3031643"/>
                </a:lnTo>
                <a:lnTo>
                  <a:pt x="872112" y="3031643"/>
                </a:lnTo>
                <a:lnTo>
                  <a:pt x="872112" y="2765860"/>
                </a:lnTo>
                <a:lnTo>
                  <a:pt x="971785" y="2765860"/>
                </a:lnTo>
                <a:lnTo>
                  <a:pt x="971785" y="2674498"/>
                </a:lnTo>
                <a:lnTo>
                  <a:pt x="996704" y="2674498"/>
                </a:lnTo>
                <a:lnTo>
                  <a:pt x="996704" y="2591439"/>
                </a:lnTo>
                <a:lnTo>
                  <a:pt x="1005007" y="2591439"/>
                </a:lnTo>
                <a:lnTo>
                  <a:pt x="1005007" y="2500068"/>
                </a:lnTo>
                <a:lnTo>
                  <a:pt x="1054844" y="2500068"/>
                </a:lnTo>
                <a:lnTo>
                  <a:pt x="1054844" y="2408706"/>
                </a:lnTo>
                <a:lnTo>
                  <a:pt x="1063147" y="2408706"/>
                </a:lnTo>
                <a:lnTo>
                  <a:pt x="1063147" y="2317344"/>
                </a:lnTo>
                <a:lnTo>
                  <a:pt x="1079762" y="2317344"/>
                </a:lnTo>
                <a:lnTo>
                  <a:pt x="1079762" y="2234285"/>
                </a:lnTo>
                <a:lnTo>
                  <a:pt x="1104680" y="2234285"/>
                </a:lnTo>
                <a:lnTo>
                  <a:pt x="1104680" y="1968493"/>
                </a:lnTo>
                <a:lnTo>
                  <a:pt x="1146205" y="1968493"/>
                </a:lnTo>
                <a:lnTo>
                  <a:pt x="1146205" y="1877131"/>
                </a:lnTo>
                <a:lnTo>
                  <a:pt x="1179427" y="1877131"/>
                </a:lnTo>
                <a:lnTo>
                  <a:pt x="1179427" y="1785769"/>
                </a:lnTo>
                <a:lnTo>
                  <a:pt x="1212657" y="1785769"/>
                </a:lnTo>
                <a:lnTo>
                  <a:pt x="1212657" y="1611339"/>
                </a:lnTo>
                <a:lnTo>
                  <a:pt x="1220961" y="1611339"/>
                </a:lnTo>
                <a:lnTo>
                  <a:pt x="1220961" y="1519977"/>
                </a:lnTo>
                <a:lnTo>
                  <a:pt x="1362159" y="1519977"/>
                </a:lnTo>
                <a:lnTo>
                  <a:pt x="1362159" y="1428615"/>
                </a:lnTo>
                <a:lnTo>
                  <a:pt x="1370462" y="1428615"/>
                </a:lnTo>
                <a:lnTo>
                  <a:pt x="1370462" y="1337244"/>
                </a:lnTo>
                <a:lnTo>
                  <a:pt x="1411996" y="1337244"/>
                </a:lnTo>
                <a:lnTo>
                  <a:pt x="1411996" y="1254186"/>
                </a:lnTo>
                <a:lnTo>
                  <a:pt x="1436914" y="1254186"/>
                </a:lnTo>
                <a:lnTo>
                  <a:pt x="1436914" y="1162823"/>
                </a:lnTo>
                <a:lnTo>
                  <a:pt x="1561498" y="1162823"/>
                </a:lnTo>
                <a:lnTo>
                  <a:pt x="1561498" y="1071461"/>
                </a:lnTo>
                <a:lnTo>
                  <a:pt x="1619638" y="1071461"/>
                </a:lnTo>
                <a:lnTo>
                  <a:pt x="1619638" y="980091"/>
                </a:lnTo>
                <a:lnTo>
                  <a:pt x="1677778" y="980091"/>
                </a:lnTo>
                <a:lnTo>
                  <a:pt x="1677778" y="897040"/>
                </a:lnTo>
                <a:lnTo>
                  <a:pt x="1702696" y="897040"/>
                </a:lnTo>
                <a:lnTo>
                  <a:pt x="1702696" y="805669"/>
                </a:lnTo>
                <a:lnTo>
                  <a:pt x="1744230" y="805669"/>
                </a:lnTo>
                <a:lnTo>
                  <a:pt x="1744230" y="714307"/>
                </a:lnTo>
                <a:lnTo>
                  <a:pt x="1976790" y="714307"/>
                </a:lnTo>
                <a:lnTo>
                  <a:pt x="1976790" y="622937"/>
                </a:lnTo>
                <a:lnTo>
                  <a:pt x="2034930" y="622937"/>
                </a:lnTo>
                <a:lnTo>
                  <a:pt x="2034930" y="539886"/>
                </a:lnTo>
                <a:lnTo>
                  <a:pt x="2109685" y="539886"/>
                </a:lnTo>
                <a:lnTo>
                  <a:pt x="2109685" y="448516"/>
                </a:lnTo>
                <a:lnTo>
                  <a:pt x="2541584" y="448516"/>
                </a:lnTo>
                <a:lnTo>
                  <a:pt x="2541584" y="357153"/>
                </a:lnTo>
                <a:lnTo>
                  <a:pt x="2549896" y="357153"/>
                </a:lnTo>
                <a:lnTo>
                  <a:pt x="2549896" y="274095"/>
                </a:lnTo>
                <a:lnTo>
                  <a:pt x="2583118" y="274095"/>
                </a:lnTo>
                <a:lnTo>
                  <a:pt x="2583118" y="182732"/>
                </a:lnTo>
                <a:lnTo>
                  <a:pt x="2591421" y="182732"/>
                </a:lnTo>
                <a:lnTo>
                  <a:pt x="2591421" y="91362"/>
                </a:lnTo>
                <a:lnTo>
                  <a:pt x="2599733" y="91362"/>
                </a:lnTo>
                <a:lnTo>
                  <a:pt x="2599733" y="0"/>
                </a:lnTo>
              </a:path>
            </a:pathLst>
          </a:custGeom>
          <a:ln w="3368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2987917" y="2597102"/>
            <a:ext cx="2450465" cy="3663315"/>
          </a:xfrm>
          <a:custGeom>
            <a:avLst/>
            <a:gdLst/>
            <a:ahLst/>
            <a:cxnLst/>
            <a:rect l="l" t="t" r="r" b="b"/>
            <a:pathLst>
              <a:path w="2450465" h="3663315">
                <a:moveTo>
                  <a:pt x="0" y="3662892"/>
                </a:moveTo>
                <a:lnTo>
                  <a:pt x="0" y="3571530"/>
                </a:lnTo>
                <a:lnTo>
                  <a:pt x="440202" y="3571530"/>
                </a:lnTo>
                <a:lnTo>
                  <a:pt x="440202" y="3388797"/>
                </a:lnTo>
                <a:lnTo>
                  <a:pt x="581409" y="3388797"/>
                </a:lnTo>
                <a:lnTo>
                  <a:pt x="581409" y="3305747"/>
                </a:lnTo>
                <a:lnTo>
                  <a:pt x="622934" y="3305747"/>
                </a:lnTo>
                <a:lnTo>
                  <a:pt x="622934" y="3214376"/>
                </a:lnTo>
                <a:lnTo>
                  <a:pt x="705992" y="3214376"/>
                </a:lnTo>
                <a:lnTo>
                  <a:pt x="705992" y="3123014"/>
                </a:lnTo>
                <a:lnTo>
                  <a:pt x="747517" y="3123014"/>
                </a:lnTo>
                <a:lnTo>
                  <a:pt x="747517" y="3031643"/>
                </a:lnTo>
                <a:lnTo>
                  <a:pt x="772436" y="3031643"/>
                </a:lnTo>
                <a:lnTo>
                  <a:pt x="772436" y="2948593"/>
                </a:lnTo>
                <a:lnTo>
                  <a:pt x="789051" y="2948593"/>
                </a:lnTo>
                <a:lnTo>
                  <a:pt x="789051" y="2857222"/>
                </a:lnTo>
                <a:lnTo>
                  <a:pt x="805666" y="2857222"/>
                </a:lnTo>
                <a:lnTo>
                  <a:pt x="805666" y="2765860"/>
                </a:lnTo>
                <a:lnTo>
                  <a:pt x="1088063" y="2765860"/>
                </a:lnTo>
                <a:lnTo>
                  <a:pt x="1088063" y="2674498"/>
                </a:lnTo>
                <a:lnTo>
                  <a:pt x="1129588" y="2674498"/>
                </a:lnTo>
                <a:lnTo>
                  <a:pt x="1129588" y="2591439"/>
                </a:lnTo>
                <a:lnTo>
                  <a:pt x="1212646" y="2591439"/>
                </a:lnTo>
                <a:lnTo>
                  <a:pt x="1212646" y="2500068"/>
                </a:lnTo>
                <a:lnTo>
                  <a:pt x="1245868" y="2500068"/>
                </a:lnTo>
                <a:lnTo>
                  <a:pt x="1245868" y="2408706"/>
                </a:lnTo>
                <a:lnTo>
                  <a:pt x="1453518" y="2408706"/>
                </a:lnTo>
                <a:lnTo>
                  <a:pt x="1453518" y="2317344"/>
                </a:lnTo>
                <a:lnTo>
                  <a:pt x="1511659" y="2317344"/>
                </a:lnTo>
                <a:lnTo>
                  <a:pt x="1511659" y="2234285"/>
                </a:lnTo>
                <a:lnTo>
                  <a:pt x="1569799" y="2234285"/>
                </a:lnTo>
                <a:lnTo>
                  <a:pt x="1569799" y="2142914"/>
                </a:lnTo>
                <a:lnTo>
                  <a:pt x="1611332" y="2142914"/>
                </a:lnTo>
                <a:lnTo>
                  <a:pt x="1611332" y="2051552"/>
                </a:lnTo>
                <a:lnTo>
                  <a:pt x="1669472" y="2051552"/>
                </a:lnTo>
                <a:lnTo>
                  <a:pt x="1669472" y="1968493"/>
                </a:lnTo>
                <a:lnTo>
                  <a:pt x="1702694" y="1968493"/>
                </a:lnTo>
                <a:lnTo>
                  <a:pt x="1702694" y="1877131"/>
                </a:lnTo>
                <a:lnTo>
                  <a:pt x="1752531" y="1877131"/>
                </a:lnTo>
                <a:lnTo>
                  <a:pt x="1752531" y="1785769"/>
                </a:lnTo>
                <a:lnTo>
                  <a:pt x="1818974" y="1785769"/>
                </a:lnTo>
                <a:lnTo>
                  <a:pt x="1818974" y="1694398"/>
                </a:lnTo>
                <a:lnTo>
                  <a:pt x="1860507" y="1694398"/>
                </a:lnTo>
                <a:lnTo>
                  <a:pt x="1860507" y="1611339"/>
                </a:lnTo>
                <a:lnTo>
                  <a:pt x="1868811" y="1611339"/>
                </a:lnTo>
                <a:lnTo>
                  <a:pt x="1868811" y="1519977"/>
                </a:lnTo>
                <a:lnTo>
                  <a:pt x="1902032" y="1519977"/>
                </a:lnTo>
                <a:lnTo>
                  <a:pt x="1902032" y="1337244"/>
                </a:lnTo>
                <a:lnTo>
                  <a:pt x="1985091" y="1337244"/>
                </a:lnTo>
                <a:lnTo>
                  <a:pt x="1985091" y="1254186"/>
                </a:lnTo>
                <a:lnTo>
                  <a:pt x="1993394" y="1254186"/>
                </a:lnTo>
                <a:lnTo>
                  <a:pt x="1993394" y="1162823"/>
                </a:lnTo>
                <a:lnTo>
                  <a:pt x="2010009" y="1162823"/>
                </a:lnTo>
                <a:lnTo>
                  <a:pt x="2010009" y="1071461"/>
                </a:lnTo>
                <a:lnTo>
                  <a:pt x="2018313" y="1071461"/>
                </a:lnTo>
                <a:lnTo>
                  <a:pt x="2018313" y="980091"/>
                </a:lnTo>
                <a:lnTo>
                  <a:pt x="2117986" y="980091"/>
                </a:lnTo>
                <a:lnTo>
                  <a:pt x="2117986" y="805669"/>
                </a:lnTo>
                <a:lnTo>
                  <a:pt x="2159511" y="805669"/>
                </a:lnTo>
                <a:lnTo>
                  <a:pt x="2159511" y="714307"/>
                </a:lnTo>
                <a:lnTo>
                  <a:pt x="2192741" y="714307"/>
                </a:lnTo>
                <a:lnTo>
                  <a:pt x="2192741" y="622937"/>
                </a:lnTo>
                <a:lnTo>
                  <a:pt x="2275800" y="622937"/>
                </a:lnTo>
                <a:lnTo>
                  <a:pt x="2275800" y="448516"/>
                </a:lnTo>
                <a:lnTo>
                  <a:pt x="2317325" y="448516"/>
                </a:lnTo>
                <a:lnTo>
                  <a:pt x="2317325" y="274095"/>
                </a:lnTo>
                <a:lnTo>
                  <a:pt x="2333940" y="274095"/>
                </a:lnTo>
                <a:lnTo>
                  <a:pt x="2333940" y="182732"/>
                </a:lnTo>
                <a:lnTo>
                  <a:pt x="2441917" y="182732"/>
                </a:lnTo>
                <a:lnTo>
                  <a:pt x="2441917" y="91362"/>
                </a:lnTo>
                <a:lnTo>
                  <a:pt x="2450220" y="91362"/>
                </a:lnTo>
                <a:lnTo>
                  <a:pt x="2450220" y="0"/>
                </a:lnTo>
              </a:path>
            </a:pathLst>
          </a:custGeom>
          <a:ln w="25263">
            <a:solidFill>
              <a:srgbClr val="2B815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753756" y="2638628"/>
            <a:ext cx="905510" cy="864235"/>
          </a:xfrm>
          <a:custGeom>
            <a:avLst/>
            <a:gdLst/>
            <a:ahLst/>
            <a:cxnLst/>
            <a:rect l="l" t="t" r="r" b="b"/>
            <a:pathLst>
              <a:path w="905509" h="864235">
                <a:moveTo>
                  <a:pt x="0" y="863818"/>
                </a:moveTo>
                <a:lnTo>
                  <a:pt x="16615" y="863818"/>
                </a:lnTo>
                <a:lnTo>
                  <a:pt x="16615" y="855515"/>
                </a:lnTo>
                <a:lnTo>
                  <a:pt x="33221" y="855515"/>
                </a:lnTo>
                <a:lnTo>
                  <a:pt x="33221" y="838900"/>
                </a:lnTo>
                <a:lnTo>
                  <a:pt x="41533" y="838900"/>
                </a:lnTo>
                <a:lnTo>
                  <a:pt x="58140" y="822285"/>
                </a:lnTo>
                <a:lnTo>
                  <a:pt x="74755" y="805678"/>
                </a:lnTo>
                <a:lnTo>
                  <a:pt x="74755" y="797366"/>
                </a:lnTo>
                <a:lnTo>
                  <a:pt x="83058" y="789063"/>
                </a:lnTo>
                <a:lnTo>
                  <a:pt x="91370" y="789063"/>
                </a:lnTo>
                <a:lnTo>
                  <a:pt x="116288" y="780759"/>
                </a:lnTo>
                <a:lnTo>
                  <a:pt x="116288" y="772456"/>
                </a:lnTo>
                <a:lnTo>
                  <a:pt x="124591" y="764144"/>
                </a:lnTo>
                <a:lnTo>
                  <a:pt x="132895" y="755841"/>
                </a:lnTo>
                <a:lnTo>
                  <a:pt x="132895" y="730922"/>
                </a:lnTo>
                <a:lnTo>
                  <a:pt x="141206" y="730922"/>
                </a:lnTo>
                <a:lnTo>
                  <a:pt x="149510" y="722619"/>
                </a:lnTo>
                <a:lnTo>
                  <a:pt x="157813" y="722619"/>
                </a:lnTo>
                <a:lnTo>
                  <a:pt x="166116" y="714307"/>
                </a:lnTo>
                <a:lnTo>
                  <a:pt x="174428" y="706004"/>
                </a:lnTo>
                <a:lnTo>
                  <a:pt x="191035" y="689389"/>
                </a:lnTo>
                <a:lnTo>
                  <a:pt x="191035" y="681085"/>
                </a:lnTo>
                <a:lnTo>
                  <a:pt x="215953" y="672782"/>
                </a:lnTo>
                <a:lnTo>
                  <a:pt x="249183" y="664470"/>
                </a:lnTo>
                <a:lnTo>
                  <a:pt x="249183" y="647864"/>
                </a:lnTo>
                <a:lnTo>
                  <a:pt x="257487" y="639560"/>
                </a:lnTo>
                <a:lnTo>
                  <a:pt x="274093" y="622945"/>
                </a:lnTo>
                <a:lnTo>
                  <a:pt x="274093" y="606330"/>
                </a:lnTo>
                <a:lnTo>
                  <a:pt x="282397" y="598027"/>
                </a:lnTo>
                <a:lnTo>
                  <a:pt x="290708" y="598027"/>
                </a:lnTo>
                <a:lnTo>
                  <a:pt x="290708" y="581411"/>
                </a:lnTo>
                <a:lnTo>
                  <a:pt x="299012" y="573108"/>
                </a:lnTo>
                <a:lnTo>
                  <a:pt x="315627" y="556501"/>
                </a:lnTo>
                <a:lnTo>
                  <a:pt x="332233" y="539886"/>
                </a:lnTo>
                <a:lnTo>
                  <a:pt x="332233" y="531583"/>
                </a:lnTo>
                <a:lnTo>
                  <a:pt x="340545" y="523280"/>
                </a:lnTo>
                <a:lnTo>
                  <a:pt x="340545" y="514968"/>
                </a:lnTo>
                <a:lnTo>
                  <a:pt x="365463" y="514968"/>
                </a:lnTo>
                <a:lnTo>
                  <a:pt x="365463" y="498361"/>
                </a:lnTo>
                <a:lnTo>
                  <a:pt x="373767" y="490049"/>
                </a:lnTo>
                <a:lnTo>
                  <a:pt x="390373" y="473443"/>
                </a:lnTo>
                <a:lnTo>
                  <a:pt x="406989" y="456827"/>
                </a:lnTo>
                <a:lnTo>
                  <a:pt x="406989" y="431909"/>
                </a:lnTo>
                <a:lnTo>
                  <a:pt x="431907" y="423606"/>
                </a:lnTo>
                <a:lnTo>
                  <a:pt x="431907" y="415302"/>
                </a:lnTo>
                <a:lnTo>
                  <a:pt x="456825" y="415302"/>
                </a:lnTo>
                <a:lnTo>
                  <a:pt x="456825" y="373769"/>
                </a:lnTo>
                <a:lnTo>
                  <a:pt x="473440" y="373769"/>
                </a:lnTo>
                <a:lnTo>
                  <a:pt x="473440" y="365465"/>
                </a:lnTo>
                <a:lnTo>
                  <a:pt x="490047" y="365465"/>
                </a:lnTo>
                <a:lnTo>
                  <a:pt x="490047" y="348850"/>
                </a:lnTo>
                <a:lnTo>
                  <a:pt x="498359" y="340547"/>
                </a:lnTo>
                <a:lnTo>
                  <a:pt x="506654" y="340547"/>
                </a:lnTo>
                <a:lnTo>
                  <a:pt x="531572" y="332235"/>
                </a:lnTo>
                <a:lnTo>
                  <a:pt x="531572" y="323932"/>
                </a:lnTo>
                <a:lnTo>
                  <a:pt x="539884" y="315628"/>
                </a:lnTo>
                <a:lnTo>
                  <a:pt x="548187" y="307325"/>
                </a:lnTo>
                <a:lnTo>
                  <a:pt x="573105" y="299021"/>
                </a:lnTo>
                <a:lnTo>
                  <a:pt x="573105" y="274103"/>
                </a:lnTo>
                <a:lnTo>
                  <a:pt x="581409" y="265791"/>
                </a:lnTo>
                <a:lnTo>
                  <a:pt x="598024" y="265791"/>
                </a:lnTo>
                <a:lnTo>
                  <a:pt x="606327" y="257488"/>
                </a:lnTo>
                <a:lnTo>
                  <a:pt x="614639" y="257488"/>
                </a:lnTo>
                <a:lnTo>
                  <a:pt x="622942" y="232569"/>
                </a:lnTo>
                <a:lnTo>
                  <a:pt x="622942" y="240873"/>
                </a:lnTo>
                <a:lnTo>
                  <a:pt x="622942" y="232569"/>
                </a:lnTo>
                <a:lnTo>
                  <a:pt x="631246" y="224266"/>
                </a:lnTo>
                <a:lnTo>
                  <a:pt x="631246" y="215954"/>
                </a:lnTo>
                <a:lnTo>
                  <a:pt x="656164" y="207651"/>
                </a:lnTo>
                <a:lnTo>
                  <a:pt x="656164" y="199347"/>
                </a:lnTo>
                <a:lnTo>
                  <a:pt x="672779" y="182732"/>
                </a:lnTo>
                <a:lnTo>
                  <a:pt x="681082" y="174429"/>
                </a:lnTo>
                <a:lnTo>
                  <a:pt x="697697" y="157814"/>
                </a:lnTo>
                <a:lnTo>
                  <a:pt x="697697" y="141207"/>
                </a:lnTo>
                <a:lnTo>
                  <a:pt x="730919" y="132895"/>
                </a:lnTo>
                <a:lnTo>
                  <a:pt x="730919" y="116289"/>
                </a:lnTo>
                <a:lnTo>
                  <a:pt x="739222" y="107977"/>
                </a:lnTo>
                <a:lnTo>
                  <a:pt x="755837" y="91370"/>
                </a:lnTo>
                <a:lnTo>
                  <a:pt x="755837" y="74755"/>
                </a:lnTo>
                <a:lnTo>
                  <a:pt x="764141" y="66452"/>
                </a:lnTo>
                <a:lnTo>
                  <a:pt x="772444" y="66452"/>
                </a:lnTo>
                <a:lnTo>
                  <a:pt x="780756" y="58148"/>
                </a:lnTo>
                <a:lnTo>
                  <a:pt x="789059" y="49836"/>
                </a:lnTo>
                <a:lnTo>
                  <a:pt x="797362" y="49836"/>
                </a:lnTo>
                <a:lnTo>
                  <a:pt x="813978" y="33230"/>
                </a:lnTo>
                <a:lnTo>
                  <a:pt x="813978" y="24918"/>
                </a:lnTo>
                <a:lnTo>
                  <a:pt x="830593" y="24918"/>
                </a:lnTo>
                <a:lnTo>
                  <a:pt x="838896" y="16615"/>
                </a:lnTo>
                <a:lnTo>
                  <a:pt x="855503" y="16615"/>
                </a:lnTo>
                <a:lnTo>
                  <a:pt x="863806" y="8311"/>
                </a:lnTo>
                <a:lnTo>
                  <a:pt x="872118" y="0"/>
                </a:lnTo>
                <a:lnTo>
                  <a:pt x="905339" y="0"/>
                </a:lnTo>
              </a:path>
            </a:pathLst>
          </a:custGeom>
          <a:ln w="25263">
            <a:solidFill>
              <a:srgbClr val="9933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014541" y="3502446"/>
            <a:ext cx="739775" cy="1271270"/>
          </a:xfrm>
          <a:custGeom>
            <a:avLst/>
            <a:gdLst/>
            <a:ahLst/>
            <a:cxnLst/>
            <a:rect l="l" t="t" r="r" b="b"/>
            <a:pathLst>
              <a:path w="739775" h="1271270">
                <a:moveTo>
                  <a:pt x="0" y="1270801"/>
                </a:moveTo>
                <a:lnTo>
                  <a:pt x="8303" y="1262489"/>
                </a:lnTo>
                <a:lnTo>
                  <a:pt x="16606" y="1254186"/>
                </a:lnTo>
                <a:lnTo>
                  <a:pt x="16606" y="1229267"/>
                </a:lnTo>
                <a:lnTo>
                  <a:pt x="24918" y="1220964"/>
                </a:lnTo>
                <a:lnTo>
                  <a:pt x="33221" y="1212652"/>
                </a:lnTo>
                <a:lnTo>
                  <a:pt x="33221" y="1187742"/>
                </a:lnTo>
                <a:lnTo>
                  <a:pt x="49836" y="1171127"/>
                </a:lnTo>
                <a:lnTo>
                  <a:pt x="58140" y="1146208"/>
                </a:lnTo>
                <a:lnTo>
                  <a:pt x="58140" y="1137905"/>
                </a:lnTo>
                <a:lnTo>
                  <a:pt x="66443" y="1129602"/>
                </a:lnTo>
                <a:lnTo>
                  <a:pt x="83050" y="1112986"/>
                </a:lnTo>
                <a:lnTo>
                  <a:pt x="91361" y="1104683"/>
                </a:lnTo>
                <a:lnTo>
                  <a:pt x="91361" y="1079765"/>
                </a:lnTo>
                <a:lnTo>
                  <a:pt x="99665" y="1071461"/>
                </a:lnTo>
                <a:lnTo>
                  <a:pt x="107968" y="1063149"/>
                </a:lnTo>
                <a:lnTo>
                  <a:pt x="124583" y="1046543"/>
                </a:lnTo>
                <a:lnTo>
                  <a:pt x="124583" y="1029928"/>
                </a:lnTo>
                <a:lnTo>
                  <a:pt x="141198" y="1013312"/>
                </a:lnTo>
                <a:lnTo>
                  <a:pt x="141198" y="988394"/>
                </a:lnTo>
                <a:lnTo>
                  <a:pt x="157805" y="971787"/>
                </a:lnTo>
                <a:lnTo>
                  <a:pt x="157805" y="930254"/>
                </a:lnTo>
                <a:lnTo>
                  <a:pt x="166116" y="905343"/>
                </a:lnTo>
                <a:lnTo>
                  <a:pt x="166116" y="913647"/>
                </a:lnTo>
                <a:lnTo>
                  <a:pt x="166116" y="905343"/>
                </a:lnTo>
                <a:lnTo>
                  <a:pt x="182723" y="888728"/>
                </a:lnTo>
                <a:lnTo>
                  <a:pt x="182723" y="872113"/>
                </a:lnTo>
                <a:lnTo>
                  <a:pt x="199338" y="855506"/>
                </a:lnTo>
                <a:lnTo>
                  <a:pt x="199338" y="847195"/>
                </a:lnTo>
                <a:lnTo>
                  <a:pt x="215945" y="830588"/>
                </a:lnTo>
                <a:lnTo>
                  <a:pt x="215945" y="805669"/>
                </a:lnTo>
                <a:lnTo>
                  <a:pt x="224257" y="780751"/>
                </a:lnTo>
                <a:lnTo>
                  <a:pt x="224257" y="772448"/>
                </a:lnTo>
                <a:lnTo>
                  <a:pt x="232560" y="764136"/>
                </a:lnTo>
                <a:lnTo>
                  <a:pt x="232560" y="739217"/>
                </a:lnTo>
                <a:lnTo>
                  <a:pt x="249175" y="722611"/>
                </a:lnTo>
                <a:lnTo>
                  <a:pt x="249175" y="681077"/>
                </a:lnTo>
                <a:lnTo>
                  <a:pt x="257478" y="672774"/>
                </a:lnTo>
                <a:lnTo>
                  <a:pt x="257478" y="656158"/>
                </a:lnTo>
                <a:lnTo>
                  <a:pt x="265782" y="647855"/>
                </a:lnTo>
                <a:lnTo>
                  <a:pt x="274093" y="639552"/>
                </a:lnTo>
                <a:lnTo>
                  <a:pt x="282397" y="631240"/>
                </a:lnTo>
                <a:lnTo>
                  <a:pt x="290700" y="622937"/>
                </a:lnTo>
                <a:lnTo>
                  <a:pt x="290700" y="606330"/>
                </a:lnTo>
                <a:lnTo>
                  <a:pt x="299012" y="598027"/>
                </a:lnTo>
                <a:lnTo>
                  <a:pt x="307315" y="589715"/>
                </a:lnTo>
                <a:lnTo>
                  <a:pt x="307315" y="556493"/>
                </a:lnTo>
                <a:lnTo>
                  <a:pt x="315618" y="548190"/>
                </a:lnTo>
                <a:lnTo>
                  <a:pt x="323922" y="539878"/>
                </a:lnTo>
                <a:lnTo>
                  <a:pt x="340537" y="523271"/>
                </a:lnTo>
                <a:lnTo>
                  <a:pt x="340537" y="498353"/>
                </a:lnTo>
                <a:lnTo>
                  <a:pt x="357152" y="481737"/>
                </a:lnTo>
                <a:lnTo>
                  <a:pt x="357152" y="473434"/>
                </a:lnTo>
                <a:lnTo>
                  <a:pt x="365455" y="465131"/>
                </a:lnTo>
                <a:lnTo>
                  <a:pt x="365455" y="440212"/>
                </a:lnTo>
                <a:lnTo>
                  <a:pt x="373758" y="431900"/>
                </a:lnTo>
                <a:lnTo>
                  <a:pt x="382070" y="423597"/>
                </a:lnTo>
                <a:lnTo>
                  <a:pt x="390373" y="415294"/>
                </a:lnTo>
                <a:lnTo>
                  <a:pt x="406980" y="398679"/>
                </a:lnTo>
                <a:lnTo>
                  <a:pt x="406980" y="390375"/>
                </a:lnTo>
                <a:lnTo>
                  <a:pt x="415292" y="382063"/>
                </a:lnTo>
                <a:lnTo>
                  <a:pt x="415292" y="357153"/>
                </a:lnTo>
                <a:lnTo>
                  <a:pt x="423595" y="348842"/>
                </a:lnTo>
                <a:lnTo>
                  <a:pt x="431898" y="340538"/>
                </a:lnTo>
                <a:lnTo>
                  <a:pt x="448514" y="340538"/>
                </a:lnTo>
                <a:lnTo>
                  <a:pt x="448514" y="315620"/>
                </a:lnTo>
                <a:lnTo>
                  <a:pt x="456817" y="307316"/>
                </a:lnTo>
                <a:lnTo>
                  <a:pt x="456817" y="290701"/>
                </a:lnTo>
                <a:lnTo>
                  <a:pt x="465120" y="290701"/>
                </a:lnTo>
                <a:lnTo>
                  <a:pt x="481735" y="274095"/>
                </a:lnTo>
                <a:lnTo>
                  <a:pt x="481735" y="265783"/>
                </a:lnTo>
                <a:lnTo>
                  <a:pt x="498350" y="249176"/>
                </a:lnTo>
                <a:lnTo>
                  <a:pt x="498350" y="240873"/>
                </a:lnTo>
                <a:lnTo>
                  <a:pt x="506654" y="240873"/>
                </a:lnTo>
                <a:lnTo>
                  <a:pt x="523269" y="224258"/>
                </a:lnTo>
                <a:lnTo>
                  <a:pt x="523269" y="215954"/>
                </a:lnTo>
                <a:lnTo>
                  <a:pt x="539875" y="199339"/>
                </a:lnTo>
                <a:lnTo>
                  <a:pt x="539875" y="191036"/>
                </a:lnTo>
                <a:lnTo>
                  <a:pt x="548179" y="182724"/>
                </a:lnTo>
                <a:lnTo>
                  <a:pt x="564794" y="166117"/>
                </a:lnTo>
                <a:lnTo>
                  <a:pt x="564794" y="157805"/>
                </a:lnTo>
                <a:lnTo>
                  <a:pt x="573097" y="149502"/>
                </a:lnTo>
                <a:lnTo>
                  <a:pt x="581409" y="141199"/>
                </a:lnTo>
                <a:lnTo>
                  <a:pt x="589712" y="132895"/>
                </a:lnTo>
                <a:lnTo>
                  <a:pt x="598015" y="124584"/>
                </a:lnTo>
                <a:lnTo>
                  <a:pt x="606327" y="124584"/>
                </a:lnTo>
                <a:lnTo>
                  <a:pt x="614630" y="116280"/>
                </a:lnTo>
                <a:lnTo>
                  <a:pt x="631246" y="99665"/>
                </a:lnTo>
                <a:lnTo>
                  <a:pt x="631246" y="83058"/>
                </a:lnTo>
                <a:lnTo>
                  <a:pt x="639549" y="74747"/>
                </a:lnTo>
                <a:lnTo>
                  <a:pt x="656155" y="74747"/>
                </a:lnTo>
                <a:lnTo>
                  <a:pt x="656155" y="58140"/>
                </a:lnTo>
                <a:lnTo>
                  <a:pt x="672771" y="41525"/>
                </a:lnTo>
                <a:lnTo>
                  <a:pt x="672771" y="16615"/>
                </a:lnTo>
                <a:lnTo>
                  <a:pt x="681074" y="8303"/>
                </a:lnTo>
                <a:lnTo>
                  <a:pt x="697689" y="8303"/>
                </a:lnTo>
                <a:lnTo>
                  <a:pt x="697689" y="0"/>
                </a:lnTo>
                <a:lnTo>
                  <a:pt x="739214" y="0"/>
                </a:lnTo>
              </a:path>
            </a:pathLst>
          </a:custGeom>
          <a:ln w="25263">
            <a:solidFill>
              <a:srgbClr val="9933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4175645" y="4773247"/>
            <a:ext cx="839469" cy="1029969"/>
          </a:xfrm>
          <a:custGeom>
            <a:avLst/>
            <a:gdLst/>
            <a:ahLst/>
            <a:cxnLst/>
            <a:rect l="l" t="t" r="r" b="b"/>
            <a:pathLst>
              <a:path w="839470" h="1029970">
                <a:moveTo>
                  <a:pt x="0" y="1029928"/>
                </a:moveTo>
                <a:lnTo>
                  <a:pt x="8311" y="1021624"/>
                </a:lnTo>
                <a:lnTo>
                  <a:pt x="24918" y="1021624"/>
                </a:lnTo>
                <a:lnTo>
                  <a:pt x="24918" y="980091"/>
                </a:lnTo>
                <a:lnTo>
                  <a:pt x="41533" y="980091"/>
                </a:lnTo>
                <a:lnTo>
                  <a:pt x="41533" y="971787"/>
                </a:lnTo>
                <a:lnTo>
                  <a:pt x="66451" y="963484"/>
                </a:lnTo>
                <a:lnTo>
                  <a:pt x="74755" y="955172"/>
                </a:lnTo>
                <a:lnTo>
                  <a:pt x="83058" y="946869"/>
                </a:lnTo>
                <a:lnTo>
                  <a:pt x="124591" y="946869"/>
                </a:lnTo>
                <a:lnTo>
                  <a:pt x="124591" y="930254"/>
                </a:lnTo>
                <a:lnTo>
                  <a:pt x="132895" y="930254"/>
                </a:lnTo>
                <a:lnTo>
                  <a:pt x="166116" y="921950"/>
                </a:lnTo>
                <a:lnTo>
                  <a:pt x="174428" y="897032"/>
                </a:lnTo>
                <a:lnTo>
                  <a:pt x="174428" y="905335"/>
                </a:lnTo>
                <a:lnTo>
                  <a:pt x="174428" y="897032"/>
                </a:lnTo>
                <a:lnTo>
                  <a:pt x="199347" y="888728"/>
                </a:lnTo>
                <a:lnTo>
                  <a:pt x="207650" y="880417"/>
                </a:lnTo>
                <a:lnTo>
                  <a:pt x="232568" y="880417"/>
                </a:lnTo>
                <a:lnTo>
                  <a:pt x="232568" y="863810"/>
                </a:lnTo>
                <a:lnTo>
                  <a:pt x="240872" y="855498"/>
                </a:lnTo>
                <a:lnTo>
                  <a:pt x="249175" y="847203"/>
                </a:lnTo>
                <a:lnTo>
                  <a:pt x="265790" y="847203"/>
                </a:lnTo>
                <a:lnTo>
                  <a:pt x="265790" y="805669"/>
                </a:lnTo>
                <a:lnTo>
                  <a:pt x="274093" y="797366"/>
                </a:lnTo>
                <a:lnTo>
                  <a:pt x="282405" y="789054"/>
                </a:lnTo>
                <a:lnTo>
                  <a:pt x="290708" y="789054"/>
                </a:lnTo>
                <a:lnTo>
                  <a:pt x="299012" y="780751"/>
                </a:lnTo>
                <a:lnTo>
                  <a:pt x="315627" y="780751"/>
                </a:lnTo>
                <a:lnTo>
                  <a:pt x="323930" y="772448"/>
                </a:lnTo>
                <a:lnTo>
                  <a:pt x="332233" y="764136"/>
                </a:lnTo>
                <a:lnTo>
                  <a:pt x="340537" y="764136"/>
                </a:lnTo>
                <a:lnTo>
                  <a:pt x="365455" y="755832"/>
                </a:lnTo>
                <a:lnTo>
                  <a:pt x="365455" y="730914"/>
                </a:lnTo>
                <a:lnTo>
                  <a:pt x="390373" y="722611"/>
                </a:lnTo>
                <a:lnTo>
                  <a:pt x="390373" y="714307"/>
                </a:lnTo>
                <a:lnTo>
                  <a:pt x="398685" y="705995"/>
                </a:lnTo>
                <a:lnTo>
                  <a:pt x="406989" y="697692"/>
                </a:lnTo>
                <a:lnTo>
                  <a:pt x="415292" y="689389"/>
                </a:lnTo>
                <a:lnTo>
                  <a:pt x="415292" y="672774"/>
                </a:lnTo>
                <a:lnTo>
                  <a:pt x="431907" y="656158"/>
                </a:lnTo>
                <a:lnTo>
                  <a:pt x="431907" y="647855"/>
                </a:lnTo>
                <a:lnTo>
                  <a:pt x="448514" y="631240"/>
                </a:lnTo>
                <a:lnTo>
                  <a:pt x="448514" y="622937"/>
                </a:lnTo>
                <a:lnTo>
                  <a:pt x="456825" y="622937"/>
                </a:lnTo>
                <a:lnTo>
                  <a:pt x="473432" y="606330"/>
                </a:lnTo>
                <a:lnTo>
                  <a:pt x="473432" y="598018"/>
                </a:lnTo>
                <a:lnTo>
                  <a:pt x="481744" y="589715"/>
                </a:lnTo>
                <a:lnTo>
                  <a:pt x="490047" y="581411"/>
                </a:lnTo>
                <a:lnTo>
                  <a:pt x="490047" y="564796"/>
                </a:lnTo>
                <a:lnTo>
                  <a:pt x="506662" y="548181"/>
                </a:lnTo>
                <a:lnTo>
                  <a:pt x="506662" y="531574"/>
                </a:lnTo>
                <a:lnTo>
                  <a:pt x="514965" y="523271"/>
                </a:lnTo>
                <a:lnTo>
                  <a:pt x="514965" y="506656"/>
                </a:lnTo>
                <a:lnTo>
                  <a:pt x="531580" y="490049"/>
                </a:lnTo>
                <a:lnTo>
                  <a:pt x="531580" y="456819"/>
                </a:lnTo>
                <a:lnTo>
                  <a:pt x="539884" y="448516"/>
                </a:lnTo>
                <a:lnTo>
                  <a:pt x="556499" y="448516"/>
                </a:lnTo>
                <a:lnTo>
                  <a:pt x="556499" y="431900"/>
                </a:lnTo>
                <a:lnTo>
                  <a:pt x="589720" y="423597"/>
                </a:lnTo>
                <a:lnTo>
                  <a:pt x="606327" y="406982"/>
                </a:lnTo>
                <a:lnTo>
                  <a:pt x="606327" y="382072"/>
                </a:lnTo>
                <a:lnTo>
                  <a:pt x="622942" y="382072"/>
                </a:lnTo>
                <a:lnTo>
                  <a:pt x="622942" y="365457"/>
                </a:lnTo>
                <a:lnTo>
                  <a:pt x="631246" y="357153"/>
                </a:lnTo>
                <a:lnTo>
                  <a:pt x="656164" y="357153"/>
                </a:lnTo>
                <a:lnTo>
                  <a:pt x="656164" y="332235"/>
                </a:lnTo>
                <a:lnTo>
                  <a:pt x="672779" y="315620"/>
                </a:lnTo>
                <a:lnTo>
                  <a:pt x="672779" y="282398"/>
                </a:lnTo>
                <a:lnTo>
                  <a:pt x="681082" y="282398"/>
                </a:lnTo>
                <a:lnTo>
                  <a:pt x="681082" y="265783"/>
                </a:lnTo>
                <a:lnTo>
                  <a:pt x="697689" y="265783"/>
                </a:lnTo>
                <a:lnTo>
                  <a:pt x="697689" y="249176"/>
                </a:lnTo>
                <a:lnTo>
                  <a:pt x="706001" y="240873"/>
                </a:lnTo>
                <a:lnTo>
                  <a:pt x="714304" y="240873"/>
                </a:lnTo>
                <a:lnTo>
                  <a:pt x="722607" y="232561"/>
                </a:lnTo>
                <a:lnTo>
                  <a:pt x="722607" y="199339"/>
                </a:lnTo>
                <a:lnTo>
                  <a:pt x="739222" y="182724"/>
                </a:lnTo>
                <a:lnTo>
                  <a:pt x="739222" y="174421"/>
                </a:lnTo>
                <a:lnTo>
                  <a:pt x="747526" y="166117"/>
                </a:lnTo>
                <a:lnTo>
                  <a:pt x="755837" y="166117"/>
                </a:lnTo>
                <a:lnTo>
                  <a:pt x="764141" y="141199"/>
                </a:lnTo>
                <a:lnTo>
                  <a:pt x="764141" y="132895"/>
                </a:lnTo>
                <a:lnTo>
                  <a:pt x="772444" y="132895"/>
                </a:lnTo>
                <a:lnTo>
                  <a:pt x="772444" y="116280"/>
                </a:lnTo>
                <a:lnTo>
                  <a:pt x="780756" y="107977"/>
                </a:lnTo>
                <a:lnTo>
                  <a:pt x="789059" y="99665"/>
                </a:lnTo>
                <a:lnTo>
                  <a:pt x="789059" y="91362"/>
                </a:lnTo>
                <a:lnTo>
                  <a:pt x="805666" y="91362"/>
                </a:lnTo>
                <a:lnTo>
                  <a:pt x="805666" y="66443"/>
                </a:lnTo>
                <a:lnTo>
                  <a:pt x="822281" y="49828"/>
                </a:lnTo>
                <a:lnTo>
                  <a:pt x="822281" y="33221"/>
                </a:lnTo>
                <a:lnTo>
                  <a:pt x="838896" y="16606"/>
                </a:lnTo>
                <a:lnTo>
                  <a:pt x="838896" y="0"/>
                </a:lnTo>
              </a:path>
            </a:pathLst>
          </a:custGeom>
          <a:ln w="25263">
            <a:solidFill>
              <a:srgbClr val="9933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647370" y="5803176"/>
            <a:ext cx="1528445" cy="457200"/>
          </a:xfrm>
          <a:custGeom>
            <a:avLst/>
            <a:gdLst/>
            <a:ahLst/>
            <a:cxnLst/>
            <a:rect l="l" t="t" r="r" b="b"/>
            <a:pathLst>
              <a:path w="1528445" h="457200">
                <a:moveTo>
                  <a:pt x="0" y="456819"/>
                </a:moveTo>
                <a:lnTo>
                  <a:pt x="0" y="448516"/>
                </a:lnTo>
                <a:lnTo>
                  <a:pt x="365456" y="448516"/>
                </a:lnTo>
                <a:lnTo>
                  <a:pt x="365456" y="440212"/>
                </a:lnTo>
                <a:lnTo>
                  <a:pt x="398678" y="440212"/>
                </a:lnTo>
                <a:lnTo>
                  <a:pt x="398678" y="431900"/>
                </a:lnTo>
                <a:lnTo>
                  <a:pt x="606328" y="431900"/>
                </a:lnTo>
                <a:lnTo>
                  <a:pt x="606328" y="423597"/>
                </a:lnTo>
                <a:lnTo>
                  <a:pt x="689386" y="423597"/>
                </a:lnTo>
                <a:lnTo>
                  <a:pt x="689386" y="415294"/>
                </a:lnTo>
                <a:lnTo>
                  <a:pt x="780748" y="415294"/>
                </a:lnTo>
                <a:lnTo>
                  <a:pt x="780748" y="390375"/>
                </a:lnTo>
                <a:lnTo>
                  <a:pt x="813970" y="390375"/>
                </a:lnTo>
                <a:lnTo>
                  <a:pt x="813970" y="382072"/>
                </a:lnTo>
                <a:lnTo>
                  <a:pt x="905340" y="382072"/>
                </a:lnTo>
                <a:lnTo>
                  <a:pt x="905340" y="373769"/>
                </a:lnTo>
                <a:lnTo>
                  <a:pt x="921955" y="373769"/>
                </a:lnTo>
                <a:lnTo>
                  <a:pt x="921955" y="357153"/>
                </a:lnTo>
                <a:lnTo>
                  <a:pt x="930259" y="348850"/>
                </a:lnTo>
                <a:lnTo>
                  <a:pt x="955168" y="348850"/>
                </a:lnTo>
                <a:lnTo>
                  <a:pt x="955168" y="332235"/>
                </a:lnTo>
                <a:lnTo>
                  <a:pt x="971784" y="315620"/>
                </a:lnTo>
                <a:lnTo>
                  <a:pt x="988399" y="315620"/>
                </a:lnTo>
                <a:lnTo>
                  <a:pt x="988399" y="307316"/>
                </a:lnTo>
                <a:lnTo>
                  <a:pt x="1013317" y="307316"/>
                </a:lnTo>
                <a:lnTo>
                  <a:pt x="1013317" y="299013"/>
                </a:lnTo>
                <a:lnTo>
                  <a:pt x="1046539" y="290701"/>
                </a:lnTo>
                <a:lnTo>
                  <a:pt x="1046539" y="265791"/>
                </a:lnTo>
                <a:lnTo>
                  <a:pt x="1054842" y="265791"/>
                </a:lnTo>
                <a:lnTo>
                  <a:pt x="1054842" y="249176"/>
                </a:lnTo>
                <a:lnTo>
                  <a:pt x="1088064" y="249176"/>
                </a:lnTo>
                <a:lnTo>
                  <a:pt x="1096375" y="240873"/>
                </a:lnTo>
                <a:lnTo>
                  <a:pt x="1121294" y="232561"/>
                </a:lnTo>
                <a:lnTo>
                  <a:pt x="1121294" y="224258"/>
                </a:lnTo>
                <a:lnTo>
                  <a:pt x="1129597" y="224258"/>
                </a:lnTo>
                <a:lnTo>
                  <a:pt x="1129597" y="207642"/>
                </a:lnTo>
                <a:lnTo>
                  <a:pt x="1146212" y="207642"/>
                </a:lnTo>
                <a:lnTo>
                  <a:pt x="1146212" y="191036"/>
                </a:lnTo>
                <a:lnTo>
                  <a:pt x="1154516" y="182724"/>
                </a:lnTo>
                <a:lnTo>
                  <a:pt x="1154516" y="174421"/>
                </a:lnTo>
                <a:lnTo>
                  <a:pt x="1171122" y="174421"/>
                </a:lnTo>
                <a:lnTo>
                  <a:pt x="1171122" y="166117"/>
                </a:lnTo>
                <a:lnTo>
                  <a:pt x="1187737" y="166117"/>
                </a:lnTo>
                <a:lnTo>
                  <a:pt x="1187737" y="141199"/>
                </a:lnTo>
                <a:lnTo>
                  <a:pt x="1229271" y="141199"/>
                </a:lnTo>
                <a:lnTo>
                  <a:pt x="1229271" y="124584"/>
                </a:lnTo>
                <a:lnTo>
                  <a:pt x="1245877" y="124584"/>
                </a:lnTo>
                <a:lnTo>
                  <a:pt x="1245877" y="107977"/>
                </a:lnTo>
                <a:lnTo>
                  <a:pt x="1262492" y="107977"/>
                </a:lnTo>
                <a:lnTo>
                  <a:pt x="1270796" y="99673"/>
                </a:lnTo>
                <a:lnTo>
                  <a:pt x="1279099" y="99673"/>
                </a:lnTo>
                <a:lnTo>
                  <a:pt x="1279099" y="83058"/>
                </a:lnTo>
                <a:lnTo>
                  <a:pt x="1287402" y="74755"/>
                </a:lnTo>
                <a:lnTo>
                  <a:pt x="1345551" y="74755"/>
                </a:lnTo>
                <a:lnTo>
                  <a:pt x="1345551" y="66443"/>
                </a:lnTo>
                <a:lnTo>
                  <a:pt x="1362157" y="66443"/>
                </a:lnTo>
                <a:lnTo>
                  <a:pt x="1362157" y="58140"/>
                </a:lnTo>
                <a:lnTo>
                  <a:pt x="1428609" y="58140"/>
                </a:lnTo>
                <a:lnTo>
                  <a:pt x="1436913" y="49836"/>
                </a:lnTo>
                <a:lnTo>
                  <a:pt x="1445216" y="41533"/>
                </a:lnTo>
                <a:lnTo>
                  <a:pt x="1470134" y="41533"/>
                </a:lnTo>
                <a:lnTo>
                  <a:pt x="1470134" y="16615"/>
                </a:lnTo>
                <a:lnTo>
                  <a:pt x="1519971" y="16615"/>
                </a:lnTo>
                <a:lnTo>
                  <a:pt x="1519971" y="0"/>
                </a:lnTo>
                <a:lnTo>
                  <a:pt x="1528274" y="0"/>
                </a:lnTo>
              </a:path>
            </a:pathLst>
          </a:custGeom>
          <a:ln w="25263">
            <a:solidFill>
              <a:srgbClr val="9933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4673993" y="5362967"/>
            <a:ext cx="1951989" cy="789305"/>
          </a:xfrm>
          <a:custGeom>
            <a:avLst/>
            <a:gdLst/>
            <a:ahLst/>
            <a:cxnLst/>
            <a:rect l="l" t="t" r="r" b="b"/>
            <a:pathLst>
              <a:path w="1951990" h="789304">
                <a:moveTo>
                  <a:pt x="0" y="789058"/>
                </a:moveTo>
                <a:lnTo>
                  <a:pt x="1951875" y="789058"/>
                </a:lnTo>
                <a:lnTo>
                  <a:pt x="1951875" y="0"/>
                </a:lnTo>
                <a:lnTo>
                  <a:pt x="0" y="0"/>
                </a:lnTo>
                <a:lnTo>
                  <a:pt x="0" y="7890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4673996" y="5362963"/>
            <a:ext cx="1951989" cy="789305"/>
          </a:xfrm>
          <a:custGeom>
            <a:avLst/>
            <a:gdLst/>
            <a:ahLst/>
            <a:cxnLst/>
            <a:rect l="l" t="t" r="r" b="b"/>
            <a:pathLst>
              <a:path w="1951990" h="789304">
                <a:moveTo>
                  <a:pt x="0" y="789063"/>
                </a:moveTo>
                <a:lnTo>
                  <a:pt x="0" y="0"/>
                </a:lnTo>
                <a:lnTo>
                  <a:pt x="1951878" y="0"/>
                </a:lnTo>
                <a:lnTo>
                  <a:pt x="1951878" y="789063"/>
                </a:lnTo>
                <a:lnTo>
                  <a:pt x="0" y="789063"/>
                </a:lnTo>
              </a:path>
            </a:pathLst>
          </a:custGeom>
          <a:ln w="42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4673996" y="6152026"/>
            <a:ext cx="1951989" cy="0"/>
          </a:xfrm>
          <a:custGeom>
            <a:avLst/>
            <a:gdLst/>
            <a:ahLst/>
            <a:cxnLst/>
            <a:rect l="l" t="t" r="r" b="b"/>
            <a:pathLst>
              <a:path w="1951990">
                <a:moveTo>
                  <a:pt x="0" y="0"/>
                </a:moveTo>
                <a:lnTo>
                  <a:pt x="1951878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4673996" y="5362963"/>
            <a:ext cx="1951989" cy="0"/>
          </a:xfrm>
          <a:custGeom>
            <a:avLst/>
            <a:gdLst/>
            <a:ahLst/>
            <a:cxnLst/>
            <a:rect l="l" t="t" r="r" b="b"/>
            <a:pathLst>
              <a:path w="1951990">
                <a:moveTo>
                  <a:pt x="0" y="0"/>
                </a:moveTo>
                <a:lnTo>
                  <a:pt x="1951878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4673996" y="5362963"/>
            <a:ext cx="0" cy="789305"/>
          </a:xfrm>
          <a:custGeom>
            <a:avLst/>
            <a:gdLst/>
            <a:ahLst/>
            <a:cxnLst/>
            <a:rect l="l" t="t" r="r" b="b"/>
            <a:pathLst>
              <a:path h="789304">
                <a:moveTo>
                  <a:pt x="0" y="789063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6625874" y="5362963"/>
            <a:ext cx="0" cy="789305"/>
          </a:xfrm>
          <a:custGeom>
            <a:avLst/>
            <a:gdLst/>
            <a:ahLst/>
            <a:cxnLst/>
            <a:rect l="l" t="t" r="r" b="b"/>
            <a:pathLst>
              <a:path h="789304">
                <a:moveTo>
                  <a:pt x="0" y="789063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4673996" y="6152026"/>
            <a:ext cx="1951989" cy="0"/>
          </a:xfrm>
          <a:custGeom>
            <a:avLst/>
            <a:gdLst/>
            <a:ahLst/>
            <a:cxnLst/>
            <a:rect l="l" t="t" r="r" b="b"/>
            <a:pathLst>
              <a:path w="1951990">
                <a:moveTo>
                  <a:pt x="0" y="0"/>
                </a:moveTo>
                <a:lnTo>
                  <a:pt x="1951878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4673996" y="5362963"/>
            <a:ext cx="0" cy="789305"/>
          </a:xfrm>
          <a:custGeom>
            <a:avLst/>
            <a:gdLst/>
            <a:ahLst/>
            <a:cxnLst/>
            <a:rect l="l" t="t" r="r" b="b"/>
            <a:pathLst>
              <a:path h="789304">
                <a:moveTo>
                  <a:pt x="0" y="789063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4673996" y="6152026"/>
            <a:ext cx="1951989" cy="0"/>
          </a:xfrm>
          <a:custGeom>
            <a:avLst/>
            <a:gdLst/>
            <a:ahLst/>
            <a:cxnLst/>
            <a:rect l="l" t="t" r="r" b="b"/>
            <a:pathLst>
              <a:path w="1951990">
                <a:moveTo>
                  <a:pt x="0" y="0"/>
                </a:moveTo>
                <a:lnTo>
                  <a:pt x="1951878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4673996" y="5362963"/>
            <a:ext cx="1951989" cy="0"/>
          </a:xfrm>
          <a:custGeom>
            <a:avLst/>
            <a:gdLst/>
            <a:ahLst/>
            <a:cxnLst/>
            <a:rect l="l" t="t" r="r" b="b"/>
            <a:pathLst>
              <a:path w="1951990">
                <a:moveTo>
                  <a:pt x="0" y="0"/>
                </a:moveTo>
                <a:lnTo>
                  <a:pt x="1951878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4673996" y="5362963"/>
            <a:ext cx="0" cy="789305"/>
          </a:xfrm>
          <a:custGeom>
            <a:avLst/>
            <a:gdLst/>
            <a:ahLst/>
            <a:cxnLst/>
            <a:rect l="l" t="t" r="r" b="b"/>
            <a:pathLst>
              <a:path h="789304">
                <a:moveTo>
                  <a:pt x="0" y="789063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6625874" y="5362963"/>
            <a:ext cx="0" cy="789305"/>
          </a:xfrm>
          <a:custGeom>
            <a:avLst/>
            <a:gdLst/>
            <a:ahLst/>
            <a:cxnLst/>
            <a:rect l="l" t="t" r="r" b="b"/>
            <a:pathLst>
              <a:path h="789304">
                <a:moveTo>
                  <a:pt x="0" y="789063"/>
                </a:moveTo>
                <a:lnTo>
                  <a:pt x="0" y="0"/>
                </a:lnTo>
              </a:path>
            </a:pathLst>
          </a:custGeom>
          <a:ln w="4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4723832" y="5470940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4">
                <a:moveTo>
                  <a:pt x="0" y="0"/>
                </a:moveTo>
                <a:lnTo>
                  <a:pt x="265790" y="0"/>
                </a:lnTo>
              </a:path>
            </a:pathLst>
          </a:custGeom>
          <a:ln w="4210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4723832" y="5661976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4">
                <a:moveTo>
                  <a:pt x="0" y="0"/>
                </a:moveTo>
                <a:lnTo>
                  <a:pt x="265790" y="0"/>
                </a:lnTo>
              </a:path>
            </a:pathLst>
          </a:custGeom>
          <a:ln w="3368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4723832" y="5844709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4">
                <a:moveTo>
                  <a:pt x="0" y="0"/>
                </a:moveTo>
                <a:lnTo>
                  <a:pt x="265790" y="0"/>
                </a:lnTo>
              </a:path>
            </a:pathLst>
          </a:custGeom>
          <a:ln w="25263">
            <a:solidFill>
              <a:srgbClr val="2B815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 txBox="1"/>
          <p:nvPr/>
        </p:nvSpPr>
        <p:spPr>
          <a:xfrm>
            <a:off x="5010145" y="5353977"/>
            <a:ext cx="1513840" cy="79819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70"/>
              </a:spcBef>
            </a:pPr>
            <a:r>
              <a:rPr sz="1100" spc="10" dirty="0">
                <a:latin typeface="Arial"/>
                <a:cs typeface="Arial"/>
              </a:rPr>
              <a:t>ArrayTrack (6 APs)  Optimal subsets </a:t>
            </a:r>
            <a:r>
              <a:rPr sz="1100" spc="5" dirty="0">
                <a:latin typeface="Arial"/>
                <a:cs typeface="Arial"/>
              </a:rPr>
              <a:t>of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APs  MUSIC + SS </a:t>
            </a:r>
            <a:r>
              <a:rPr sz="1100" spc="10" dirty="0">
                <a:latin typeface="Arial"/>
                <a:cs typeface="Arial"/>
              </a:rPr>
              <a:t>(6 APs)  </a:t>
            </a:r>
            <a:r>
              <a:rPr sz="1100" spc="15" dirty="0">
                <a:latin typeface="Arial"/>
                <a:cs typeface="Arial"/>
              </a:rPr>
              <a:t>MUSIC + SS </a:t>
            </a:r>
            <a:r>
              <a:rPr sz="1100" spc="10" dirty="0">
                <a:latin typeface="Arial"/>
                <a:cs typeface="Arial"/>
              </a:rPr>
              <a:t>(3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APs)</a:t>
            </a:r>
            <a:endParaRPr sz="1100">
              <a:latin typeface="Arial"/>
              <a:cs typeface="Arial"/>
            </a:endParaRPr>
          </a:p>
        </p:txBody>
      </p:sp>
      <p:sp>
        <p:nvSpPr>
          <p:cNvPr id="385" name="object 385"/>
          <p:cNvSpPr/>
          <p:nvPr/>
        </p:nvSpPr>
        <p:spPr>
          <a:xfrm>
            <a:off x="4723832" y="6035737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4">
                <a:moveTo>
                  <a:pt x="0" y="0"/>
                </a:moveTo>
                <a:lnTo>
                  <a:pt x="265790" y="0"/>
                </a:lnTo>
              </a:path>
            </a:pathLst>
          </a:custGeom>
          <a:ln w="25263">
            <a:solidFill>
              <a:srgbClr val="9933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 txBox="1">
            <a:spLocks noGrp="1"/>
          </p:cNvSpPr>
          <p:nvPr>
            <p:ph type="title"/>
          </p:nvPr>
        </p:nvSpPr>
        <p:spPr>
          <a:xfrm>
            <a:off x="293052" y="844232"/>
            <a:ext cx="463232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Optimal subset of</a:t>
            </a:r>
            <a:r>
              <a:rPr spc="-60" dirty="0"/>
              <a:t> </a:t>
            </a:r>
            <a:r>
              <a:rPr dirty="0"/>
              <a:t>APs</a:t>
            </a:r>
          </a:p>
        </p:txBody>
      </p:sp>
      <p:sp>
        <p:nvSpPr>
          <p:cNvPr id="387" name="object 387"/>
          <p:cNvSpPr txBox="1"/>
          <p:nvPr/>
        </p:nvSpPr>
        <p:spPr>
          <a:xfrm>
            <a:off x="402267" y="1517802"/>
            <a:ext cx="5556250" cy="690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620"/>
              </a:lnSpc>
              <a:spcBef>
                <a:spcPts val="100"/>
              </a:spcBef>
              <a:buClr>
                <a:srgbClr val="0070C0"/>
              </a:buClr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Arial"/>
                <a:cs typeface="Arial"/>
              </a:rPr>
              <a:t>On </a:t>
            </a:r>
            <a:r>
              <a:rPr sz="2200" dirty="0">
                <a:latin typeface="Arial"/>
                <a:cs typeface="Arial"/>
              </a:rPr>
              <a:t>average, 6 APs present </a:t>
            </a:r>
            <a:r>
              <a:rPr sz="2200" spc="-5" dirty="0">
                <a:latin typeface="Arial"/>
                <a:cs typeface="Arial"/>
              </a:rPr>
              <a:t>the </a:t>
            </a:r>
            <a:r>
              <a:rPr sz="2200" dirty="0">
                <a:latin typeface="Arial"/>
                <a:cs typeface="Arial"/>
              </a:rPr>
              <a:t>best</a:t>
            </a:r>
            <a:r>
              <a:rPr sz="2200" spc="-2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result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ts val="2620"/>
              </a:lnSpc>
              <a:buClr>
                <a:srgbClr val="0070C0"/>
              </a:buClr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Arial"/>
                <a:cs typeface="Arial"/>
              </a:rPr>
              <a:t>It’s </a:t>
            </a:r>
            <a:r>
              <a:rPr sz="2200" dirty="0">
                <a:latin typeface="Arial"/>
                <a:cs typeface="Arial"/>
              </a:rPr>
              <a:t>not </a:t>
            </a:r>
            <a:r>
              <a:rPr sz="2200" spc="-5" dirty="0">
                <a:latin typeface="Arial"/>
                <a:cs typeface="Arial"/>
              </a:rPr>
              <a:t>true for </a:t>
            </a:r>
            <a:r>
              <a:rPr sz="2200" dirty="0">
                <a:latin typeface="Arial"/>
                <a:cs typeface="Arial"/>
              </a:rPr>
              <a:t>a </a:t>
            </a:r>
            <a:r>
              <a:rPr sz="2200" spc="-5" dirty="0">
                <a:latin typeface="Arial"/>
                <a:cs typeface="Arial"/>
              </a:rPr>
              <a:t>particular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position</a:t>
            </a:r>
            <a:endParaRPr sz="2200">
              <a:latin typeface="Arial"/>
              <a:cs typeface="Arial"/>
            </a:endParaRPr>
          </a:p>
        </p:txBody>
      </p:sp>
      <p:sp>
        <p:nvSpPr>
          <p:cNvPr id="388" name="object 388"/>
          <p:cNvSpPr txBox="1"/>
          <p:nvPr/>
        </p:nvSpPr>
        <p:spPr>
          <a:xfrm>
            <a:off x="8523321" y="6370320"/>
            <a:ext cx="223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25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9" name="object 389"/>
          <p:cNvSpPr/>
          <p:nvPr/>
        </p:nvSpPr>
        <p:spPr>
          <a:xfrm>
            <a:off x="4102328" y="4081547"/>
            <a:ext cx="556952" cy="415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4154754" y="4110672"/>
            <a:ext cx="452120" cy="309245"/>
          </a:xfrm>
          <a:custGeom>
            <a:avLst/>
            <a:gdLst/>
            <a:ahLst/>
            <a:cxnLst/>
            <a:rect l="l" t="t" r="r" b="b"/>
            <a:pathLst>
              <a:path w="452120" h="309245">
                <a:moveTo>
                  <a:pt x="38239" y="0"/>
                </a:moveTo>
                <a:lnTo>
                  <a:pt x="0" y="67106"/>
                </a:lnTo>
                <a:lnTo>
                  <a:pt x="365505" y="275335"/>
                </a:lnTo>
                <a:lnTo>
                  <a:pt x="346392" y="308889"/>
                </a:lnTo>
                <a:lnTo>
                  <a:pt x="451726" y="280009"/>
                </a:lnTo>
                <a:lnTo>
                  <a:pt x="432054" y="208229"/>
                </a:lnTo>
                <a:lnTo>
                  <a:pt x="403732" y="208229"/>
                </a:lnTo>
                <a:lnTo>
                  <a:pt x="38239" y="0"/>
                </a:lnTo>
                <a:close/>
              </a:path>
              <a:path w="452120" h="309245">
                <a:moveTo>
                  <a:pt x="422859" y="174675"/>
                </a:moveTo>
                <a:lnTo>
                  <a:pt x="403732" y="208229"/>
                </a:lnTo>
                <a:lnTo>
                  <a:pt x="432054" y="208229"/>
                </a:lnTo>
                <a:lnTo>
                  <a:pt x="422859" y="174675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4154756" y="4110661"/>
            <a:ext cx="452120" cy="309245"/>
          </a:xfrm>
          <a:custGeom>
            <a:avLst/>
            <a:gdLst/>
            <a:ahLst/>
            <a:cxnLst/>
            <a:rect l="l" t="t" r="r" b="b"/>
            <a:pathLst>
              <a:path w="452120" h="309245">
                <a:moveTo>
                  <a:pt x="38234" y="0"/>
                </a:moveTo>
                <a:lnTo>
                  <a:pt x="403731" y="208231"/>
                </a:lnTo>
                <a:lnTo>
                  <a:pt x="422849" y="174676"/>
                </a:lnTo>
                <a:lnTo>
                  <a:pt x="451725" y="280020"/>
                </a:lnTo>
                <a:lnTo>
                  <a:pt x="346381" y="308896"/>
                </a:lnTo>
                <a:lnTo>
                  <a:pt x="365497" y="275341"/>
                </a:lnTo>
                <a:lnTo>
                  <a:pt x="0" y="67109"/>
                </a:lnTo>
                <a:lnTo>
                  <a:pt x="38234" y="0"/>
                </a:lnTo>
                <a:close/>
              </a:path>
            </a:pathLst>
          </a:custGeom>
          <a:ln w="9525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 txBox="1"/>
          <p:nvPr/>
        </p:nvSpPr>
        <p:spPr>
          <a:xfrm>
            <a:off x="4006253" y="3824566"/>
            <a:ext cx="648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23</a:t>
            </a:r>
            <a:r>
              <a:rPr sz="1800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cm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3" name="object 393"/>
          <p:cNvSpPr/>
          <p:nvPr/>
        </p:nvSpPr>
        <p:spPr>
          <a:xfrm>
            <a:off x="3187928" y="4098175"/>
            <a:ext cx="556952" cy="411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240849" y="4125391"/>
            <a:ext cx="452120" cy="309245"/>
          </a:xfrm>
          <a:custGeom>
            <a:avLst/>
            <a:gdLst/>
            <a:ahLst/>
            <a:cxnLst/>
            <a:rect l="l" t="t" r="r" b="b"/>
            <a:pathLst>
              <a:path w="452120" h="309245">
                <a:moveTo>
                  <a:pt x="38239" y="0"/>
                </a:moveTo>
                <a:lnTo>
                  <a:pt x="0" y="67106"/>
                </a:lnTo>
                <a:lnTo>
                  <a:pt x="365505" y="275336"/>
                </a:lnTo>
                <a:lnTo>
                  <a:pt x="346379" y="308889"/>
                </a:lnTo>
                <a:lnTo>
                  <a:pt x="451726" y="280022"/>
                </a:lnTo>
                <a:lnTo>
                  <a:pt x="432053" y="208229"/>
                </a:lnTo>
                <a:lnTo>
                  <a:pt x="403733" y="208229"/>
                </a:lnTo>
                <a:lnTo>
                  <a:pt x="38239" y="0"/>
                </a:lnTo>
                <a:close/>
              </a:path>
              <a:path w="452120" h="309245">
                <a:moveTo>
                  <a:pt x="422859" y="174675"/>
                </a:moveTo>
                <a:lnTo>
                  <a:pt x="403733" y="208229"/>
                </a:lnTo>
                <a:lnTo>
                  <a:pt x="432053" y="208229"/>
                </a:lnTo>
                <a:lnTo>
                  <a:pt x="422859" y="174675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240851" y="4125393"/>
            <a:ext cx="452120" cy="309245"/>
          </a:xfrm>
          <a:custGeom>
            <a:avLst/>
            <a:gdLst/>
            <a:ahLst/>
            <a:cxnLst/>
            <a:rect l="l" t="t" r="r" b="b"/>
            <a:pathLst>
              <a:path w="452120" h="309245">
                <a:moveTo>
                  <a:pt x="38233" y="0"/>
                </a:moveTo>
                <a:lnTo>
                  <a:pt x="403731" y="208231"/>
                </a:lnTo>
                <a:lnTo>
                  <a:pt x="422848" y="174676"/>
                </a:lnTo>
                <a:lnTo>
                  <a:pt x="451724" y="280020"/>
                </a:lnTo>
                <a:lnTo>
                  <a:pt x="346381" y="308896"/>
                </a:lnTo>
                <a:lnTo>
                  <a:pt x="365497" y="275341"/>
                </a:lnTo>
                <a:lnTo>
                  <a:pt x="0" y="67109"/>
                </a:lnTo>
                <a:lnTo>
                  <a:pt x="38233" y="0"/>
                </a:lnTo>
                <a:close/>
              </a:path>
            </a:pathLst>
          </a:custGeom>
          <a:ln w="9525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 txBox="1"/>
          <p:nvPr/>
        </p:nvSpPr>
        <p:spPr>
          <a:xfrm>
            <a:off x="2925813" y="3765905"/>
            <a:ext cx="711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2.5</a:t>
            </a:r>
            <a:r>
              <a:rPr sz="1800" spc="-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8940" y="941070"/>
            <a:ext cx="2337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Evaluation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02267" y="1805838"/>
            <a:ext cx="6550025" cy="2764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A6A6A6"/>
                </a:solidFill>
                <a:latin typeface="Arial"/>
                <a:cs typeface="Arial"/>
              </a:rPr>
              <a:t>Effect </a:t>
            </a:r>
            <a:r>
              <a:rPr sz="2200" dirty="0">
                <a:solidFill>
                  <a:srgbClr val="A6A6A6"/>
                </a:solidFill>
                <a:latin typeface="Arial"/>
                <a:cs typeface="Arial"/>
              </a:rPr>
              <a:t>of number of APs on</a:t>
            </a:r>
            <a:r>
              <a:rPr sz="2200" spc="-3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A6A6A6"/>
                </a:solidFill>
                <a:latin typeface="Arial"/>
                <a:cs typeface="Arial"/>
              </a:rPr>
              <a:t>accuracy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A6A6A6"/>
                </a:solidFill>
                <a:latin typeface="Arial"/>
                <a:cs typeface="Arial"/>
              </a:rPr>
              <a:t>Multipath </a:t>
            </a:r>
            <a:r>
              <a:rPr sz="2200" dirty="0">
                <a:solidFill>
                  <a:srgbClr val="A6A6A6"/>
                </a:solidFill>
                <a:latin typeface="Arial"/>
                <a:cs typeface="Arial"/>
              </a:rPr>
              <a:t>suppression</a:t>
            </a:r>
            <a:r>
              <a:rPr sz="220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A6A6A6"/>
                </a:solidFill>
                <a:latin typeface="Arial"/>
                <a:cs typeface="Arial"/>
              </a:rPr>
              <a:t>improvement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•"/>
            </a:pPr>
            <a:endParaRPr sz="31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dirty="0">
                <a:latin typeface="Arial"/>
                <a:cs typeface="Arial"/>
              </a:rPr>
              <a:t>Effect </a:t>
            </a:r>
            <a:r>
              <a:rPr sz="2200" b="1" spc="-5" dirty="0">
                <a:latin typeface="Arial"/>
                <a:cs typeface="Arial"/>
              </a:rPr>
              <a:t>of number of antennas on </a:t>
            </a:r>
            <a:r>
              <a:rPr sz="2200" b="1" dirty="0">
                <a:latin typeface="Arial"/>
                <a:cs typeface="Arial"/>
              </a:rPr>
              <a:t>each</a:t>
            </a:r>
            <a:r>
              <a:rPr sz="2200" b="1" spc="-2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AP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31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A6A6A6"/>
                </a:solidFill>
                <a:latin typeface="Arial"/>
                <a:cs typeface="Arial"/>
              </a:rPr>
              <a:t>Effect </a:t>
            </a:r>
            <a:r>
              <a:rPr sz="2200" dirty="0">
                <a:solidFill>
                  <a:srgbClr val="A6A6A6"/>
                </a:solidFill>
                <a:latin typeface="Arial"/>
                <a:cs typeface="Arial"/>
              </a:rPr>
              <a:t>of </a:t>
            </a:r>
            <a:r>
              <a:rPr sz="2200" spc="-5" dirty="0">
                <a:solidFill>
                  <a:srgbClr val="A6A6A6"/>
                </a:solidFill>
                <a:latin typeface="Arial"/>
                <a:cs typeface="Arial"/>
              </a:rPr>
              <a:t>client-AP differences </a:t>
            </a:r>
            <a:r>
              <a:rPr sz="2200" dirty="0">
                <a:solidFill>
                  <a:srgbClr val="A6A6A6"/>
                </a:solidFill>
                <a:latin typeface="Arial"/>
                <a:cs typeface="Arial"/>
              </a:rPr>
              <a:t>in</a:t>
            </a:r>
            <a:r>
              <a:rPr sz="2200" spc="6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A6A6A6"/>
                </a:solidFill>
                <a:latin typeface="Arial"/>
                <a:cs typeface="Arial"/>
              </a:rPr>
              <a:t>height/orientation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23321" y="6370320"/>
            <a:ext cx="223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26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052" y="818832"/>
            <a:ext cx="5741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Number of antennas </a:t>
            </a:r>
            <a:r>
              <a:rPr sz="3600" dirty="0"/>
              <a:t>at</a:t>
            </a:r>
            <a:r>
              <a:rPr sz="3600" spc="-45" dirty="0"/>
              <a:t> </a:t>
            </a:r>
            <a:r>
              <a:rPr sz="3600" dirty="0"/>
              <a:t>AP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571996" y="1636474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406"/>
                </a:lnTo>
              </a:path>
            </a:pathLst>
          </a:custGeom>
          <a:ln w="319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71996" y="2618485"/>
            <a:ext cx="0" cy="3506470"/>
          </a:xfrm>
          <a:custGeom>
            <a:avLst/>
            <a:gdLst/>
            <a:ahLst/>
            <a:cxnLst/>
            <a:rect l="l" t="t" r="r" b="b"/>
            <a:pathLst>
              <a:path h="3506470">
                <a:moveTo>
                  <a:pt x="0" y="0"/>
                </a:moveTo>
                <a:lnTo>
                  <a:pt x="0" y="3506090"/>
                </a:lnTo>
              </a:path>
            </a:pathLst>
          </a:custGeom>
          <a:ln w="319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71996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9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98718" y="1636474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406"/>
                </a:lnTo>
              </a:path>
            </a:pathLst>
          </a:custGeom>
          <a:ln w="319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98718" y="2618485"/>
            <a:ext cx="0" cy="3506470"/>
          </a:xfrm>
          <a:custGeom>
            <a:avLst/>
            <a:gdLst/>
            <a:ahLst/>
            <a:cxnLst/>
            <a:rect l="l" t="t" r="r" b="b"/>
            <a:pathLst>
              <a:path h="3506470">
                <a:moveTo>
                  <a:pt x="0" y="0"/>
                </a:moveTo>
                <a:lnTo>
                  <a:pt x="0" y="3506090"/>
                </a:lnTo>
              </a:path>
            </a:pathLst>
          </a:custGeom>
          <a:ln w="319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98718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9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59036" y="1636474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406"/>
                </a:lnTo>
              </a:path>
            </a:pathLst>
          </a:custGeom>
          <a:ln w="319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59036" y="2618485"/>
            <a:ext cx="0" cy="3506470"/>
          </a:xfrm>
          <a:custGeom>
            <a:avLst/>
            <a:gdLst/>
            <a:ahLst/>
            <a:cxnLst/>
            <a:rect l="l" t="t" r="r" b="b"/>
            <a:pathLst>
              <a:path h="3506470">
                <a:moveTo>
                  <a:pt x="0" y="0"/>
                </a:moveTo>
                <a:lnTo>
                  <a:pt x="0" y="3506090"/>
                </a:lnTo>
              </a:path>
            </a:pathLst>
          </a:custGeom>
          <a:ln w="319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9036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9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65121" y="1636474"/>
            <a:ext cx="0" cy="4488180"/>
          </a:xfrm>
          <a:custGeom>
            <a:avLst/>
            <a:gdLst/>
            <a:ahLst/>
            <a:cxnLst/>
            <a:rect l="l" t="t" r="r" b="b"/>
            <a:pathLst>
              <a:path h="4488180">
                <a:moveTo>
                  <a:pt x="0" y="4488101"/>
                </a:moveTo>
                <a:lnTo>
                  <a:pt x="0" y="0"/>
                </a:lnTo>
              </a:path>
            </a:pathLst>
          </a:custGeom>
          <a:ln w="319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65121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9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25440" y="1636474"/>
            <a:ext cx="0" cy="4488180"/>
          </a:xfrm>
          <a:custGeom>
            <a:avLst/>
            <a:gdLst/>
            <a:ahLst/>
            <a:cxnLst/>
            <a:rect l="l" t="t" r="r" b="b"/>
            <a:pathLst>
              <a:path h="4488180">
                <a:moveTo>
                  <a:pt x="0" y="4488101"/>
                </a:moveTo>
                <a:lnTo>
                  <a:pt x="0" y="0"/>
                </a:lnTo>
              </a:path>
            </a:pathLst>
          </a:custGeom>
          <a:ln w="319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25440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9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99515" y="1636474"/>
            <a:ext cx="0" cy="4488180"/>
          </a:xfrm>
          <a:custGeom>
            <a:avLst/>
            <a:gdLst/>
            <a:ahLst/>
            <a:cxnLst/>
            <a:rect l="l" t="t" r="r" b="b"/>
            <a:pathLst>
              <a:path h="4488180">
                <a:moveTo>
                  <a:pt x="0" y="4488101"/>
                </a:moveTo>
                <a:lnTo>
                  <a:pt x="0" y="0"/>
                </a:lnTo>
              </a:path>
            </a:pathLst>
          </a:custGeom>
          <a:ln w="319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99515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9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12207" y="6124576"/>
            <a:ext cx="4787900" cy="0"/>
          </a:xfrm>
          <a:custGeom>
            <a:avLst/>
            <a:gdLst/>
            <a:ahLst/>
            <a:cxnLst/>
            <a:rect l="l" t="t" r="r" b="b"/>
            <a:pathLst>
              <a:path w="4787900">
                <a:moveTo>
                  <a:pt x="0" y="0"/>
                </a:moveTo>
                <a:lnTo>
                  <a:pt x="4787308" y="0"/>
                </a:lnTo>
              </a:path>
            </a:pathLst>
          </a:custGeom>
          <a:ln w="319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99515" y="61245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9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12207" y="5694946"/>
            <a:ext cx="4787900" cy="0"/>
          </a:xfrm>
          <a:custGeom>
            <a:avLst/>
            <a:gdLst/>
            <a:ahLst/>
            <a:cxnLst/>
            <a:rect l="l" t="t" r="r" b="b"/>
            <a:pathLst>
              <a:path w="4787900">
                <a:moveTo>
                  <a:pt x="0" y="0"/>
                </a:moveTo>
                <a:lnTo>
                  <a:pt x="4787308" y="0"/>
                </a:lnTo>
              </a:path>
            </a:pathLst>
          </a:custGeom>
          <a:ln w="319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99515" y="56949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9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12207" y="5265315"/>
            <a:ext cx="4787900" cy="0"/>
          </a:xfrm>
          <a:custGeom>
            <a:avLst/>
            <a:gdLst/>
            <a:ahLst/>
            <a:cxnLst/>
            <a:rect l="l" t="t" r="r" b="b"/>
            <a:pathLst>
              <a:path w="4787900">
                <a:moveTo>
                  <a:pt x="0" y="0"/>
                </a:moveTo>
                <a:lnTo>
                  <a:pt x="4787308" y="0"/>
                </a:lnTo>
              </a:path>
            </a:pathLst>
          </a:custGeom>
          <a:ln w="319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99515" y="52653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9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12207" y="4835685"/>
            <a:ext cx="4787900" cy="0"/>
          </a:xfrm>
          <a:custGeom>
            <a:avLst/>
            <a:gdLst/>
            <a:ahLst/>
            <a:cxnLst/>
            <a:rect l="l" t="t" r="r" b="b"/>
            <a:pathLst>
              <a:path w="4787900">
                <a:moveTo>
                  <a:pt x="0" y="0"/>
                </a:moveTo>
                <a:lnTo>
                  <a:pt x="4787308" y="0"/>
                </a:lnTo>
              </a:path>
            </a:pathLst>
          </a:custGeom>
          <a:ln w="319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99515" y="483568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9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12207" y="4413727"/>
            <a:ext cx="4787900" cy="0"/>
          </a:xfrm>
          <a:custGeom>
            <a:avLst/>
            <a:gdLst/>
            <a:ahLst/>
            <a:cxnLst/>
            <a:rect l="l" t="t" r="r" b="b"/>
            <a:pathLst>
              <a:path w="4787900">
                <a:moveTo>
                  <a:pt x="0" y="0"/>
                </a:moveTo>
                <a:lnTo>
                  <a:pt x="4787308" y="0"/>
                </a:lnTo>
              </a:path>
            </a:pathLst>
          </a:custGeom>
          <a:ln w="319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99515" y="44137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9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12207" y="3984097"/>
            <a:ext cx="4787900" cy="0"/>
          </a:xfrm>
          <a:custGeom>
            <a:avLst/>
            <a:gdLst/>
            <a:ahLst/>
            <a:cxnLst/>
            <a:rect l="l" t="t" r="r" b="b"/>
            <a:pathLst>
              <a:path w="4787900">
                <a:moveTo>
                  <a:pt x="0" y="0"/>
                </a:moveTo>
                <a:lnTo>
                  <a:pt x="4787308" y="0"/>
                </a:lnTo>
              </a:path>
            </a:pathLst>
          </a:custGeom>
          <a:ln w="319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99515" y="39840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9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12207" y="3554467"/>
            <a:ext cx="4787900" cy="0"/>
          </a:xfrm>
          <a:custGeom>
            <a:avLst/>
            <a:gdLst/>
            <a:ahLst/>
            <a:cxnLst/>
            <a:rect l="l" t="t" r="r" b="b"/>
            <a:pathLst>
              <a:path w="4787900">
                <a:moveTo>
                  <a:pt x="0" y="0"/>
                </a:moveTo>
                <a:lnTo>
                  <a:pt x="4787308" y="0"/>
                </a:lnTo>
              </a:path>
            </a:pathLst>
          </a:custGeom>
          <a:ln w="319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99515" y="35544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9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12207" y="3124836"/>
            <a:ext cx="4787900" cy="0"/>
          </a:xfrm>
          <a:custGeom>
            <a:avLst/>
            <a:gdLst/>
            <a:ahLst/>
            <a:cxnLst/>
            <a:rect l="l" t="t" r="r" b="b"/>
            <a:pathLst>
              <a:path w="4787900">
                <a:moveTo>
                  <a:pt x="0" y="0"/>
                </a:moveTo>
                <a:lnTo>
                  <a:pt x="4787308" y="0"/>
                </a:lnTo>
              </a:path>
            </a:pathLst>
          </a:custGeom>
          <a:ln w="319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99515" y="31248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9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12207" y="2702878"/>
            <a:ext cx="4787900" cy="0"/>
          </a:xfrm>
          <a:custGeom>
            <a:avLst/>
            <a:gdLst/>
            <a:ahLst/>
            <a:cxnLst/>
            <a:rect l="l" t="t" r="r" b="b"/>
            <a:pathLst>
              <a:path w="4787900">
                <a:moveTo>
                  <a:pt x="0" y="0"/>
                </a:moveTo>
                <a:lnTo>
                  <a:pt x="4787308" y="0"/>
                </a:lnTo>
              </a:path>
            </a:pathLst>
          </a:custGeom>
          <a:ln w="319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99515" y="27028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9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20145" y="2273248"/>
            <a:ext cx="1979930" cy="0"/>
          </a:xfrm>
          <a:custGeom>
            <a:avLst/>
            <a:gdLst/>
            <a:ahLst/>
            <a:cxnLst/>
            <a:rect l="l" t="t" r="r" b="b"/>
            <a:pathLst>
              <a:path w="1979929">
                <a:moveTo>
                  <a:pt x="0" y="0"/>
                </a:moveTo>
                <a:lnTo>
                  <a:pt x="1979370" y="0"/>
                </a:lnTo>
              </a:path>
            </a:pathLst>
          </a:custGeom>
          <a:ln w="319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12207" y="2273248"/>
            <a:ext cx="161290" cy="0"/>
          </a:xfrm>
          <a:custGeom>
            <a:avLst/>
            <a:gdLst/>
            <a:ahLst/>
            <a:cxnLst/>
            <a:rect l="l" t="t" r="r" b="b"/>
            <a:pathLst>
              <a:path w="161289">
                <a:moveTo>
                  <a:pt x="0" y="0"/>
                </a:moveTo>
                <a:lnTo>
                  <a:pt x="161105" y="0"/>
                </a:lnTo>
              </a:path>
            </a:pathLst>
          </a:custGeom>
          <a:ln w="319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99515" y="22732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9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20145" y="1843618"/>
            <a:ext cx="1979930" cy="0"/>
          </a:xfrm>
          <a:custGeom>
            <a:avLst/>
            <a:gdLst/>
            <a:ahLst/>
            <a:cxnLst/>
            <a:rect l="l" t="t" r="r" b="b"/>
            <a:pathLst>
              <a:path w="1979929">
                <a:moveTo>
                  <a:pt x="0" y="0"/>
                </a:moveTo>
                <a:lnTo>
                  <a:pt x="1979370" y="0"/>
                </a:lnTo>
              </a:path>
            </a:pathLst>
          </a:custGeom>
          <a:ln w="319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12207" y="1843618"/>
            <a:ext cx="161290" cy="0"/>
          </a:xfrm>
          <a:custGeom>
            <a:avLst/>
            <a:gdLst/>
            <a:ahLst/>
            <a:cxnLst/>
            <a:rect l="l" t="t" r="r" b="b"/>
            <a:pathLst>
              <a:path w="161289">
                <a:moveTo>
                  <a:pt x="0" y="0"/>
                </a:moveTo>
                <a:lnTo>
                  <a:pt x="161105" y="0"/>
                </a:lnTo>
              </a:path>
            </a:pathLst>
          </a:custGeom>
          <a:ln w="319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99515" y="18436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9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912207" y="6124576"/>
            <a:ext cx="4787900" cy="0"/>
          </a:xfrm>
          <a:custGeom>
            <a:avLst/>
            <a:gdLst/>
            <a:ahLst/>
            <a:cxnLst/>
            <a:rect l="l" t="t" r="r" b="b"/>
            <a:pathLst>
              <a:path w="4787900">
                <a:moveTo>
                  <a:pt x="0" y="0"/>
                </a:moveTo>
                <a:lnTo>
                  <a:pt x="4787308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912207" y="1636474"/>
            <a:ext cx="4787900" cy="0"/>
          </a:xfrm>
          <a:custGeom>
            <a:avLst/>
            <a:gdLst/>
            <a:ahLst/>
            <a:cxnLst/>
            <a:rect l="l" t="t" r="r" b="b"/>
            <a:pathLst>
              <a:path w="4787900">
                <a:moveTo>
                  <a:pt x="0" y="0"/>
                </a:moveTo>
                <a:lnTo>
                  <a:pt x="4787308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912207" y="1636474"/>
            <a:ext cx="0" cy="4488180"/>
          </a:xfrm>
          <a:custGeom>
            <a:avLst/>
            <a:gdLst/>
            <a:ahLst/>
            <a:cxnLst/>
            <a:rect l="l" t="t" r="r" b="b"/>
            <a:pathLst>
              <a:path h="4488180">
                <a:moveTo>
                  <a:pt x="0" y="4488101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99515" y="1636474"/>
            <a:ext cx="0" cy="4488180"/>
          </a:xfrm>
          <a:custGeom>
            <a:avLst/>
            <a:gdLst/>
            <a:ahLst/>
            <a:cxnLst/>
            <a:rect l="l" t="t" r="r" b="b"/>
            <a:pathLst>
              <a:path h="4488180">
                <a:moveTo>
                  <a:pt x="0" y="4488101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912207" y="6124576"/>
            <a:ext cx="4787900" cy="0"/>
          </a:xfrm>
          <a:custGeom>
            <a:avLst/>
            <a:gdLst/>
            <a:ahLst/>
            <a:cxnLst/>
            <a:rect l="l" t="t" r="r" b="b"/>
            <a:pathLst>
              <a:path w="4787900">
                <a:moveTo>
                  <a:pt x="0" y="0"/>
                </a:moveTo>
                <a:lnTo>
                  <a:pt x="4787308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12207" y="1636474"/>
            <a:ext cx="0" cy="4488180"/>
          </a:xfrm>
          <a:custGeom>
            <a:avLst/>
            <a:gdLst/>
            <a:ahLst/>
            <a:cxnLst/>
            <a:rect l="l" t="t" r="r" b="b"/>
            <a:pathLst>
              <a:path h="4488180">
                <a:moveTo>
                  <a:pt x="0" y="4488101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71996" y="6093888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687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71996" y="1636474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406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71996" y="1636474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406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71996" y="2618485"/>
            <a:ext cx="0" cy="3506470"/>
          </a:xfrm>
          <a:custGeom>
            <a:avLst/>
            <a:gdLst/>
            <a:ahLst/>
            <a:cxnLst/>
            <a:rect l="l" t="t" r="r" b="b"/>
            <a:pathLst>
              <a:path h="3506470">
                <a:moveTo>
                  <a:pt x="0" y="0"/>
                </a:moveTo>
                <a:lnTo>
                  <a:pt x="0" y="350609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71996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95277" y="1636474"/>
            <a:ext cx="0" cy="23495"/>
          </a:xfrm>
          <a:custGeom>
            <a:avLst/>
            <a:gdLst/>
            <a:ahLst/>
            <a:cxnLst/>
            <a:rect l="l" t="t" r="r" b="b"/>
            <a:pathLst>
              <a:path h="23494">
                <a:moveTo>
                  <a:pt x="0" y="0"/>
                </a:moveTo>
                <a:lnTo>
                  <a:pt x="0" y="23015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95277" y="1636474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406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95277" y="2618485"/>
            <a:ext cx="0" cy="3506470"/>
          </a:xfrm>
          <a:custGeom>
            <a:avLst/>
            <a:gdLst/>
            <a:ahLst/>
            <a:cxnLst/>
            <a:rect l="l" t="t" r="r" b="b"/>
            <a:pathLst>
              <a:path h="3506470">
                <a:moveTo>
                  <a:pt x="0" y="0"/>
                </a:moveTo>
                <a:lnTo>
                  <a:pt x="0" y="350609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95277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18557" y="1636474"/>
            <a:ext cx="0" cy="23495"/>
          </a:xfrm>
          <a:custGeom>
            <a:avLst/>
            <a:gdLst/>
            <a:ahLst/>
            <a:cxnLst/>
            <a:rect l="l" t="t" r="r" b="b"/>
            <a:pathLst>
              <a:path h="23494">
                <a:moveTo>
                  <a:pt x="0" y="0"/>
                </a:moveTo>
                <a:lnTo>
                  <a:pt x="0" y="23015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418557" y="1636474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406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18557" y="2618485"/>
            <a:ext cx="0" cy="3506470"/>
          </a:xfrm>
          <a:custGeom>
            <a:avLst/>
            <a:gdLst/>
            <a:ahLst/>
            <a:cxnLst/>
            <a:rect l="l" t="t" r="r" b="b"/>
            <a:pathLst>
              <a:path h="3506470">
                <a:moveTo>
                  <a:pt x="0" y="0"/>
                </a:moveTo>
                <a:lnTo>
                  <a:pt x="0" y="350609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18557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334165" y="1636474"/>
            <a:ext cx="0" cy="23495"/>
          </a:xfrm>
          <a:custGeom>
            <a:avLst/>
            <a:gdLst/>
            <a:ahLst/>
            <a:cxnLst/>
            <a:rect l="l" t="t" r="r" b="b"/>
            <a:pathLst>
              <a:path h="23494">
                <a:moveTo>
                  <a:pt x="0" y="0"/>
                </a:moveTo>
                <a:lnTo>
                  <a:pt x="0" y="23015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334165" y="1636474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406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34165" y="2618485"/>
            <a:ext cx="0" cy="3506470"/>
          </a:xfrm>
          <a:custGeom>
            <a:avLst/>
            <a:gdLst/>
            <a:ahLst/>
            <a:cxnLst/>
            <a:rect l="l" t="t" r="r" b="b"/>
            <a:pathLst>
              <a:path h="3506470">
                <a:moveTo>
                  <a:pt x="0" y="0"/>
                </a:moveTo>
                <a:lnTo>
                  <a:pt x="0" y="350609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34165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26758" y="1636474"/>
            <a:ext cx="0" cy="23495"/>
          </a:xfrm>
          <a:custGeom>
            <a:avLst/>
            <a:gdLst/>
            <a:ahLst/>
            <a:cxnLst/>
            <a:rect l="l" t="t" r="r" b="b"/>
            <a:pathLst>
              <a:path h="23494">
                <a:moveTo>
                  <a:pt x="0" y="0"/>
                </a:moveTo>
                <a:lnTo>
                  <a:pt x="0" y="23015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26758" y="1636474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406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26758" y="2618485"/>
            <a:ext cx="0" cy="3506470"/>
          </a:xfrm>
          <a:custGeom>
            <a:avLst/>
            <a:gdLst/>
            <a:ahLst/>
            <a:cxnLst/>
            <a:rect l="l" t="t" r="r" b="b"/>
            <a:pathLst>
              <a:path h="3506470">
                <a:moveTo>
                  <a:pt x="0" y="0"/>
                </a:moveTo>
                <a:lnTo>
                  <a:pt x="0" y="350609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26758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111678" y="1636474"/>
            <a:ext cx="0" cy="23495"/>
          </a:xfrm>
          <a:custGeom>
            <a:avLst/>
            <a:gdLst/>
            <a:ahLst/>
            <a:cxnLst/>
            <a:rect l="l" t="t" r="r" b="b"/>
            <a:pathLst>
              <a:path h="23494">
                <a:moveTo>
                  <a:pt x="0" y="0"/>
                </a:moveTo>
                <a:lnTo>
                  <a:pt x="0" y="23015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11678" y="1636474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406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11678" y="2618485"/>
            <a:ext cx="0" cy="3506470"/>
          </a:xfrm>
          <a:custGeom>
            <a:avLst/>
            <a:gdLst/>
            <a:ahLst/>
            <a:cxnLst/>
            <a:rect l="l" t="t" r="r" b="b"/>
            <a:pathLst>
              <a:path h="3506470">
                <a:moveTo>
                  <a:pt x="0" y="0"/>
                </a:moveTo>
                <a:lnTo>
                  <a:pt x="0" y="350609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11678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958239" y="1636474"/>
            <a:ext cx="0" cy="23495"/>
          </a:xfrm>
          <a:custGeom>
            <a:avLst/>
            <a:gdLst/>
            <a:ahLst/>
            <a:cxnLst/>
            <a:rect l="l" t="t" r="r" b="b"/>
            <a:pathLst>
              <a:path h="23494">
                <a:moveTo>
                  <a:pt x="0" y="0"/>
                </a:moveTo>
                <a:lnTo>
                  <a:pt x="0" y="23015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58239" y="1636474"/>
            <a:ext cx="0" cy="4488180"/>
          </a:xfrm>
          <a:custGeom>
            <a:avLst/>
            <a:gdLst/>
            <a:ahLst/>
            <a:cxnLst/>
            <a:rect l="l" t="t" r="r" b="b"/>
            <a:pathLst>
              <a:path h="4488180">
                <a:moveTo>
                  <a:pt x="0" y="0"/>
                </a:moveTo>
                <a:lnTo>
                  <a:pt x="0" y="4488101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958239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571996" y="6070872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53703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2513265" y="6165580"/>
            <a:ext cx="13208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5" dirty="0"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3032314" y="1636474"/>
            <a:ext cx="0" cy="23495"/>
          </a:xfrm>
          <a:custGeom>
            <a:avLst/>
            <a:gdLst/>
            <a:ahLst/>
            <a:cxnLst/>
            <a:rect l="l" t="t" r="r" b="b"/>
            <a:pathLst>
              <a:path h="23494">
                <a:moveTo>
                  <a:pt x="0" y="0"/>
                </a:moveTo>
                <a:lnTo>
                  <a:pt x="0" y="23015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32314" y="1636474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406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032314" y="2618485"/>
            <a:ext cx="0" cy="3506470"/>
          </a:xfrm>
          <a:custGeom>
            <a:avLst/>
            <a:gdLst/>
            <a:ahLst/>
            <a:cxnLst/>
            <a:rect l="l" t="t" r="r" b="b"/>
            <a:pathLst>
              <a:path h="3506470">
                <a:moveTo>
                  <a:pt x="0" y="0"/>
                </a:moveTo>
                <a:lnTo>
                  <a:pt x="0" y="350609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032314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300833" y="1636474"/>
            <a:ext cx="0" cy="23495"/>
          </a:xfrm>
          <a:custGeom>
            <a:avLst/>
            <a:gdLst/>
            <a:ahLst/>
            <a:cxnLst/>
            <a:rect l="l" t="t" r="r" b="b"/>
            <a:pathLst>
              <a:path h="23494">
                <a:moveTo>
                  <a:pt x="0" y="0"/>
                </a:moveTo>
                <a:lnTo>
                  <a:pt x="0" y="23015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300833" y="1636474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406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300833" y="2618485"/>
            <a:ext cx="0" cy="3506470"/>
          </a:xfrm>
          <a:custGeom>
            <a:avLst/>
            <a:gdLst/>
            <a:ahLst/>
            <a:cxnLst/>
            <a:rect l="l" t="t" r="r" b="b"/>
            <a:pathLst>
              <a:path h="3506470">
                <a:moveTo>
                  <a:pt x="0" y="0"/>
                </a:moveTo>
                <a:lnTo>
                  <a:pt x="0" y="350609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300833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492632" y="1636474"/>
            <a:ext cx="0" cy="23495"/>
          </a:xfrm>
          <a:custGeom>
            <a:avLst/>
            <a:gdLst/>
            <a:ahLst/>
            <a:cxnLst/>
            <a:rect l="l" t="t" r="r" b="b"/>
            <a:pathLst>
              <a:path h="23494">
                <a:moveTo>
                  <a:pt x="0" y="0"/>
                </a:moveTo>
                <a:lnTo>
                  <a:pt x="0" y="23015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492632" y="1636474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406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492632" y="2618485"/>
            <a:ext cx="0" cy="3506470"/>
          </a:xfrm>
          <a:custGeom>
            <a:avLst/>
            <a:gdLst/>
            <a:ahLst/>
            <a:cxnLst/>
            <a:rect l="l" t="t" r="r" b="b"/>
            <a:pathLst>
              <a:path h="3506470">
                <a:moveTo>
                  <a:pt x="0" y="0"/>
                </a:moveTo>
                <a:lnTo>
                  <a:pt x="0" y="350609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492632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638400" y="1636474"/>
            <a:ext cx="0" cy="23495"/>
          </a:xfrm>
          <a:custGeom>
            <a:avLst/>
            <a:gdLst/>
            <a:ahLst/>
            <a:cxnLst/>
            <a:rect l="l" t="t" r="r" b="b"/>
            <a:pathLst>
              <a:path h="23494">
                <a:moveTo>
                  <a:pt x="0" y="0"/>
                </a:moveTo>
                <a:lnTo>
                  <a:pt x="0" y="23015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638400" y="1636474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406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638400" y="2618485"/>
            <a:ext cx="0" cy="3506470"/>
          </a:xfrm>
          <a:custGeom>
            <a:avLst/>
            <a:gdLst/>
            <a:ahLst/>
            <a:cxnLst/>
            <a:rect l="l" t="t" r="r" b="b"/>
            <a:pathLst>
              <a:path h="3506470">
                <a:moveTo>
                  <a:pt x="0" y="0"/>
                </a:moveTo>
                <a:lnTo>
                  <a:pt x="0" y="350609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638400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761151" y="1636474"/>
            <a:ext cx="0" cy="23495"/>
          </a:xfrm>
          <a:custGeom>
            <a:avLst/>
            <a:gdLst/>
            <a:ahLst/>
            <a:cxnLst/>
            <a:rect l="l" t="t" r="r" b="b"/>
            <a:pathLst>
              <a:path h="23494">
                <a:moveTo>
                  <a:pt x="0" y="0"/>
                </a:moveTo>
                <a:lnTo>
                  <a:pt x="0" y="23015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761151" y="1636474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406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761151" y="2618485"/>
            <a:ext cx="0" cy="3506470"/>
          </a:xfrm>
          <a:custGeom>
            <a:avLst/>
            <a:gdLst/>
            <a:ahLst/>
            <a:cxnLst/>
            <a:rect l="l" t="t" r="r" b="b"/>
            <a:pathLst>
              <a:path h="3506470">
                <a:moveTo>
                  <a:pt x="0" y="0"/>
                </a:moveTo>
                <a:lnTo>
                  <a:pt x="0" y="350609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761151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860887" y="1636474"/>
            <a:ext cx="0" cy="23495"/>
          </a:xfrm>
          <a:custGeom>
            <a:avLst/>
            <a:gdLst/>
            <a:ahLst/>
            <a:cxnLst/>
            <a:rect l="l" t="t" r="r" b="b"/>
            <a:pathLst>
              <a:path h="23494">
                <a:moveTo>
                  <a:pt x="0" y="0"/>
                </a:moveTo>
                <a:lnTo>
                  <a:pt x="0" y="23015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860887" y="1636474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406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860887" y="2618485"/>
            <a:ext cx="0" cy="3506470"/>
          </a:xfrm>
          <a:custGeom>
            <a:avLst/>
            <a:gdLst/>
            <a:ahLst/>
            <a:cxnLst/>
            <a:rect l="l" t="t" r="r" b="b"/>
            <a:pathLst>
              <a:path h="3506470">
                <a:moveTo>
                  <a:pt x="0" y="0"/>
                </a:moveTo>
                <a:lnTo>
                  <a:pt x="0" y="350609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860887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952950" y="1636474"/>
            <a:ext cx="0" cy="23495"/>
          </a:xfrm>
          <a:custGeom>
            <a:avLst/>
            <a:gdLst/>
            <a:ahLst/>
            <a:cxnLst/>
            <a:rect l="l" t="t" r="r" b="b"/>
            <a:pathLst>
              <a:path h="23494">
                <a:moveTo>
                  <a:pt x="0" y="0"/>
                </a:moveTo>
                <a:lnTo>
                  <a:pt x="0" y="23015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952950" y="1636474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406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952950" y="2618485"/>
            <a:ext cx="0" cy="3506470"/>
          </a:xfrm>
          <a:custGeom>
            <a:avLst/>
            <a:gdLst/>
            <a:ahLst/>
            <a:cxnLst/>
            <a:rect l="l" t="t" r="r" b="b"/>
            <a:pathLst>
              <a:path h="3506470">
                <a:moveTo>
                  <a:pt x="0" y="0"/>
                </a:moveTo>
                <a:lnTo>
                  <a:pt x="0" y="350609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952950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029670" y="1636474"/>
            <a:ext cx="0" cy="23495"/>
          </a:xfrm>
          <a:custGeom>
            <a:avLst/>
            <a:gdLst/>
            <a:ahLst/>
            <a:cxnLst/>
            <a:rect l="l" t="t" r="r" b="b"/>
            <a:pathLst>
              <a:path h="23494">
                <a:moveTo>
                  <a:pt x="0" y="0"/>
                </a:moveTo>
                <a:lnTo>
                  <a:pt x="0" y="23015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029670" y="1636474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406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029670" y="2618485"/>
            <a:ext cx="0" cy="3506470"/>
          </a:xfrm>
          <a:custGeom>
            <a:avLst/>
            <a:gdLst/>
            <a:ahLst/>
            <a:cxnLst/>
            <a:rect l="l" t="t" r="r" b="b"/>
            <a:pathLst>
              <a:path h="3506470">
                <a:moveTo>
                  <a:pt x="0" y="0"/>
                </a:moveTo>
                <a:lnTo>
                  <a:pt x="0" y="350609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029670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098718" y="6093888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687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098718" y="1636474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406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098718" y="1636474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406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098718" y="2618485"/>
            <a:ext cx="0" cy="3506470"/>
          </a:xfrm>
          <a:custGeom>
            <a:avLst/>
            <a:gdLst/>
            <a:ahLst/>
            <a:cxnLst/>
            <a:rect l="l" t="t" r="r" b="b"/>
            <a:pathLst>
              <a:path h="3506470">
                <a:moveTo>
                  <a:pt x="0" y="0"/>
                </a:moveTo>
                <a:lnTo>
                  <a:pt x="0" y="350609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098718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098718" y="6070872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53703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559036" y="6093888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687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559036" y="1636474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406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559036" y="2618485"/>
            <a:ext cx="0" cy="3506470"/>
          </a:xfrm>
          <a:custGeom>
            <a:avLst/>
            <a:gdLst/>
            <a:ahLst/>
            <a:cxnLst/>
            <a:rect l="l" t="t" r="r" b="b"/>
            <a:pathLst>
              <a:path h="3506470">
                <a:moveTo>
                  <a:pt x="0" y="0"/>
                </a:moveTo>
                <a:lnTo>
                  <a:pt x="0" y="350609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559036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559036" y="6093888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687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559036" y="1636474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406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559036" y="2618485"/>
            <a:ext cx="0" cy="3506470"/>
          </a:xfrm>
          <a:custGeom>
            <a:avLst/>
            <a:gdLst/>
            <a:ahLst/>
            <a:cxnLst/>
            <a:rect l="l" t="t" r="r" b="b"/>
            <a:pathLst>
              <a:path h="3506470">
                <a:moveTo>
                  <a:pt x="0" y="0"/>
                </a:moveTo>
                <a:lnTo>
                  <a:pt x="0" y="350609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559036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59036" y="6093888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687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559036" y="1636474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406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559036" y="2618485"/>
            <a:ext cx="0" cy="3506470"/>
          </a:xfrm>
          <a:custGeom>
            <a:avLst/>
            <a:gdLst/>
            <a:ahLst/>
            <a:cxnLst/>
            <a:rect l="l" t="t" r="r" b="b"/>
            <a:pathLst>
              <a:path h="3506470">
                <a:moveTo>
                  <a:pt x="0" y="0"/>
                </a:moveTo>
                <a:lnTo>
                  <a:pt x="0" y="350609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559036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559036" y="6093888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687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559036" y="1636474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406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559036" y="2618485"/>
            <a:ext cx="0" cy="3506470"/>
          </a:xfrm>
          <a:custGeom>
            <a:avLst/>
            <a:gdLst/>
            <a:ahLst/>
            <a:cxnLst/>
            <a:rect l="l" t="t" r="r" b="b"/>
            <a:pathLst>
              <a:path h="3506470">
                <a:moveTo>
                  <a:pt x="0" y="0"/>
                </a:moveTo>
                <a:lnTo>
                  <a:pt x="0" y="350609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559036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559036" y="6093888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687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559036" y="1636474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406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559036" y="2618485"/>
            <a:ext cx="0" cy="3506470"/>
          </a:xfrm>
          <a:custGeom>
            <a:avLst/>
            <a:gdLst/>
            <a:ahLst/>
            <a:cxnLst/>
            <a:rect l="l" t="t" r="r" b="b"/>
            <a:pathLst>
              <a:path h="3506470">
                <a:moveTo>
                  <a:pt x="0" y="0"/>
                </a:moveTo>
                <a:lnTo>
                  <a:pt x="0" y="350609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559036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559036" y="6093888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687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559036" y="1636474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406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559036" y="2618485"/>
            <a:ext cx="0" cy="3506470"/>
          </a:xfrm>
          <a:custGeom>
            <a:avLst/>
            <a:gdLst/>
            <a:ahLst/>
            <a:cxnLst/>
            <a:rect l="l" t="t" r="r" b="b"/>
            <a:pathLst>
              <a:path h="3506470">
                <a:moveTo>
                  <a:pt x="0" y="0"/>
                </a:moveTo>
                <a:lnTo>
                  <a:pt x="0" y="350609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559036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559036" y="6093888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687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559036" y="1636474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406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559036" y="2618485"/>
            <a:ext cx="0" cy="3506470"/>
          </a:xfrm>
          <a:custGeom>
            <a:avLst/>
            <a:gdLst/>
            <a:ahLst/>
            <a:cxnLst/>
            <a:rect l="l" t="t" r="r" b="b"/>
            <a:pathLst>
              <a:path h="3506470">
                <a:moveTo>
                  <a:pt x="0" y="0"/>
                </a:moveTo>
                <a:lnTo>
                  <a:pt x="0" y="350609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559036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559036" y="6093888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687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559036" y="1636474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406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559036" y="2618485"/>
            <a:ext cx="0" cy="3506470"/>
          </a:xfrm>
          <a:custGeom>
            <a:avLst/>
            <a:gdLst/>
            <a:ahLst/>
            <a:cxnLst/>
            <a:rect l="l" t="t" r="r" b="b"/>
            <a:pathLst>
              <a:path h="3506470">
                <a:moveTo>
                  <a:pt x="0" y="0"/>
                </a:moveTo>
                <a:lnTo>
                  <a:pt x="0" y="350609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559036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559036" y="6093888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687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559036" y="1636474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406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559036" y="1636474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406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559036" y="2618485"/>
            <a:ext cx="0" cy="3506470"/>
          </a:xfrm>
          <a:custGeom>
            <a:avLst/>
            <a:gdLst/>
            <a:ahLst/>
            <a:cxnLst/>
            <a:rect l="l" t="t" r="r" b="b"/>
            <a:pathLst>
              <a:path h="3506470">
                <a:moveTo>
                  <a:pt x="0" y="0"/>
                </a:moveTo>
                <a:lnTo>
                  <a:pt x="0" y="350609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559036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559036" y="6070872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53703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019354" y="1636474"/>
            <a:ext cx="0" cy="23495"/>
          </a:xfrm>
          <a:custGeom>
            <a:avLst/>
            <a:gdLst/>
            <a:ahLst/>
            <a:cxnLst/>
            <a:rect l="l" t="t" r="r" b="b"/>
            <a:pathLst>
              <a:path h="23494">
                <a:moveTo>
                  <a:pt x="0" y="0"/>
                </a:moveTo>
                <a:lnTo>
                  <a:pt x="0" y="23015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019354" y="1636474"/>
            <a:ext cx="0" cy="4488180"/>
          </a:xfrm>
          <a:custGeom>
            <a:avLst/>
            <a:gdLst/>
            <a:ahLst/>
            <a:cxnLst/>
            <a:rect l="l" t="t" r="r" b="b"/>
            <a:pathLst>
              <a:path h="4488180">
                <a:moveTo>
                  <a:pt x="0" y="0"/>
                </a:moveTo>
                <a:lnTo>
                  <a:pt x="0" y="4488101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019354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165121" y="6093888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687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165121" y="1636474"/>
            <a:ext cx="0" cy="4488180"/>
          </a:xfrm>
          <a:custGeom>
            <a:avLst/>
            <a:gdLst/>
            <a:ahLst/>
            <a:cxnLst/>
            <a:rect l="l" t="t" r="r" b="b"/>
            <a:pathLst>
              <a:path h="4488180">
                <a:moveTo>
                  <a:pt x="0" y="4488101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165121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165121" y="6093888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687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165121" y="1636474"/>
            <a:ext cx="0" cy="4488180"/>
          </a:xfrm>
          <a:custGeom>
            <a:avLst/>
            <a:gdLst/>
            <a:ahLst/>
            <a:cxnLst/>
            <a:rect l="l" t="t" r="r" b="b"/>
            <a:pathLst>
              <a:path h="4488180">
                <a:moveTo>
                  <a:pt x="0" y="4488101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165121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165121" y="6093888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687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165121" y="1636474"/>
            <a:ext cx="0" cy="4488180"/>
          </a:xfrm>
          <a:custGeom>
            <a:avLst/>
            <a:gdLst/>
            <a:ahLst/>
            <a:cxnLst/>
            <a:rect l="l" t="t" r="r" b="b"/>
            <a:pathLst>
              <a:path h="4488180">
                <a:moveTo>
                  <a:pt x="0" y="4488101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165121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165121" y="6093888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687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165121" y="1636474"/>
            <a:ext cx="0" cy="4488180"/>
          </a:xfrm>
          <a:custGeom>
            <a:avLst/>
            <a:gdLst/>
            <a:ahLst/>
            <a:cxnLst/>
            <a:rect l="l" t="t" r="r" b="b"/>
            <a:pathLst>
              <a:path h="4488180">
                <a:moveTo>
                  <a:pt x="0" y="4488101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165121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165121" y="6093888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687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165121" y="1636474"/>
            <a:ext cx="0" cy="4488180"/>
          </a:xfrm>
          <a:custGeom>
            <a:avLst/>
            <a:gdLst/>
            <a:ahLst/>
            <a:cxnLst/>
            <a:rect l="l" t="t" r="r" b="b"/>
            <a:pathLst>
              <a:path h="4488180">
                <a:moveTo>
                  <a:pt x="0" y="4488101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165121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165121" y="6093888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687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165121" y="1636474"/>
            <a:ext cx="0" cy="4488180"/>
          </a:xfrm>
          <a:custGeom>
            <a:avLst/>
            <a:gdLst/>
            <a:ahLst/>
            <a:cxnLst/>
            <a:rect l="l" t="t" r="r" b="b"/>
            <a:pathLst>
              <a:path h="4488180">
                <a:moveTo>
                  <a:pt x="0" y="4488101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165121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165121" y="6093888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687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165121" y="1636474"/>
            <a:ext cx="0" cy="4488180"/>
          </a:xfrm>
          <a:custGeom>
            <a:avLst/>
            <a:gdLst/>
            <a:ahLst/>
            <a:cxnLst/>
            <a:rect l="l" t="t" r="r" b="b"/>
            <a:pathLst>
              <a:path h="4488180">
                <a:moveTo>
                  <a:pt x="0" y="4488101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165121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165121" y="6093888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687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165122" y="1636474"/>
            <a:ext cx="0" cy="4488180"/>
          </a:xfrm>
          <a:custGeom>
            <a:avLst/>
            <a:gdLst/>
            <a:ahLst/>
            <a:cxnLst/>
            <a:rect l="l" t="t" r="r" b="b"/>
            <a:pathLst>
              <a:path h="4488180">
                <a:moveTo>
                  <a:pt x="0" y="0"/>
                </a:moveTo>
                <a:lnTo>
                  <a:pt x="0" y="4488101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165121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165122" y="1636474"/>
            <a:ext cx="0" cy="4488180"/>
          </a:xfrm>
          <a:custGeom>
            <a:avLst/>
            <a:gdLst/>
            <a:ahLst/>
            <a:cxnLst/>
            <a:rect l="l" t="t" r="r" b="b"/>
            <a:pathLst>
              <a:path h="4488180">
                <a:moveTo>
                  <a:pt x="0" y="0"/>
                </a:moveTo>
                <a:lnTo>
                  <a:pt x="0" y="4488102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625440" y="6093888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687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625440" y="1636474"/>
            <a:ext cx="0" cy="4488180"/>
          </a:xfrm>
          <a:custGeom>
            <a:avLst/>
            <a:gdLst/>
            <a:ahLst/>
            <a:cxnLst/>
            <a:rect l="l" t="t" r="r" b="b"/>
            <a:pathLst>
              <a:path h="4488180">
                <a:moveTo>
                  <a:pt x="0" y="4488101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625440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625440" y="6093888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687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625440" y="1636474"/>
            <a:ext cx="0" cy="4488180"/>
          </a:xfrm>
          <a:custGeom>
            <a:avLst/>
            <a:gdLst/>
            <a:ahLst/>
            <a:cxnLst/>
            <a:rect l="l" t="t" r="r" b="b"/>
            <a:pathLst>
              <a:path h="4488180">
                <a:moveTo>
                  <a:pt x="0" y="4488101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625440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625440" y="6093888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687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625440" y="1636474"/>
            <a:ext cx="0" cy="4488180"/>
          </a:xfrm>
          <a:custGeom>
            <a:avLst/>
            <a:gdLst/>
            <a:ahLst/>
            <a:cxnLst/>
            <a:rect l="l" t="t" r="r" b="b"/>
            <a:pathLst>
              <a:path h="4488180">
                <a:moveTo>
                  <a:pt x="0" y="4488101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625440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625440" y="6093888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687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625440" y="1636474"/>
            <a:ext cx="0" cy="4488180"/>
          </a:xfrm>
          <a:custGeom>
            <a:avLst/>
            <a:gdLst/>
            <a:ahLst/>
            <a:cxnLst/>
            <a:rect l="l" t="t" r="r" b="b"/>
            <a:pathLst>
              <a:path h="4488180">
                <a:moveTo>
                  <a:pt x="0" y="4488101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625440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625440" y="6093888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687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625440" y="1636474"/>
            <a:ext cx="0" cy="4488180"/>
          </a:xfrm>
          <a:custGeom>
            <a:avLst/>
            <a:gdLst/>
            <a:ahLst/>
            <a:cxnLst/>
            <a:rect l="l" t="t" r="r" b="b"/>
            <a:pathLst>
              <a:path h="4488180">
                <a:moveTo>
                  <a:pt x="0" y="4488101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625440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625440" y="6093888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687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625440" y="1636474"/>
            <a:ext cx="0" cy="4488180"/>
          </a:xfrm>
          <a:custGeom>
            <a:avLst/>
            <a:gdLst/>
            <a:ahLst/>
            <a:cxnLst/>
            <a:rect l="l" t="t" r="r" b="b"/>
            <a:pathLst>
              <a:path h="4488180">
                <a:moveTo>
                  <a:pt x="0" y="4488101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625440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625440" y="6093888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687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625440" y="1636474"/>
            <a:ext cx="0" cy="4488180"/>
          </a:xfrm>
          <a:custGeom>
            <a:avLst/>
            <a:gdLst/>
            <a:ahLst/>
            <a:cxnLst/>
            <a:rect l="l" t="t" r="r" b="b"/>
            <a:pathLst>
              <a:path h="4488180">
                <a:moveTo>
                  <a:pt x="0" y="4488101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625440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625440" y="6093888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687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625440" y="1636474"/>
            <a:ext cx="0" cy="4488180"/>
          </a:xfrm>
          <a:custGeom>
            <a:avLst/>
            <a:gdLst/>
            <a:ahLst/>
            <a:cxnLst/>
            <a:rect l="l" t="t" r="r" b="b"/>
            <a:pathLst>
              <a:path h="4488180">
                <a:moveTo>
                  <a:pt x="0" y="4488101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625440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625440" y="6093888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687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625440" y="1636474"/>
            <a:ext cx="0" cy="4488180"/>
          </a:xfrm>
          <a:custGeom>
            <a:avLst/>
            <a:gdLst/>
            <a:ahLst/>
            <a:cxnLst/>
            <a:rect l="l" t="t" r="r" b="b"/>
            <a:pathLst>
              <a:path h="4488180">
                <a:moveTo>
                  <a:pt x="0" y="0"/>
                </a:moveTo>
                <a:lnTo>
                  <a:pt x="0" y="4488101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625440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625440" y="1636474"/>
            <a:ext cx="0" cy="4488180"/>
          </a:xfrm>
          <a:custGeom>
            <a:avLst/>
            <a:gdLst/>
            <a:ahLst/>
            <a:cxnLst/>
            <a:rect l="l" t="t" r="r" b="b"/>
            <a:pathLst>
              <a:path h="4488180">
                <a:moveTo>
                  <a:pt x="0" y="0"/>
                </a:moveTo>
                <a:lnTo>
                  <a:pt x="0" y="4488102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085758" y="1636474"/>
            <a:ext cx="0" cy="23495"/>
          </a:xfrm>
          <a:custGeom>
            <a:avLst/>
            <a:gdLst/>
            <a:ahLst/>
            <a:cxnLst/>
            <a:rect l="l" t="t" r="r" b="b"/>
            <a:pathLst>
              <a:path h="23494">
                <a:moveTo>
                  <a:pt x="0" y="0"/>
                </a:moveTo>
                <a:lnTo>
                  <a:pt x="0" y="23015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085758" y="1636474"/>
            <a:ext cx="0" cy="4488180"/>
          </a:xfrm>
          <a:custGeom>
            <a:avLst/>
            <a:gdLst/>
            <a:ahLst/>
            <a:cxnLst/>
            <a:rect l="l" t="t" r="r" b="b"/>
            <a:pathLst>
              <a:path h="4488180">
                <a:moveTo>
                  <a:pt x="0" y="0"/>
                </a:moveTo>
                <a:lnTo>
                  <a:pt x="0" y="4488101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085758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354277" y="1636474"/>
            <a:ext cx="0" cy="23495"/>
          </a:xfrm>
          <a:custGeom>
            <a:avLst/>
            <a:gdLst/>
            <a:ahLst/>
            <a:cxnLst/>
            <a:rect l="l" t="t" r="r" b="b"/>
            <a:pathLst>
              <a:path h="23494">
                <a:moveTo>
                  <a:pt x="0" y="0"/>
                </a:moveTo>
                <a:lnTo>
                  <a:pt x="0" y="23015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354277" y="1636474"/>
            <a:ext cx="0" cy="4488180"/>
          </a:xfrm>
          <a:custGeom>
            <a:avLst/>
            <a:gdLst/>
            <a:ahLst/>
            <a:cxnLst/>
            <a:rect l="l" t="t" r="r" b="b"/>
            <a:pathLst>
              <a:path h="4488180">
                <a:moveTo>
                  <a:pt x="0" y="0"/>
                </a:moveTo>
                <a:lnTo>
                  <a:pt x="0" y="4488101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354277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546076" y="1636474"/>
            <a:ext cx="0" cy="23495"/>
          </a:xfrm>
          <a:custGeom>
            <a:avLst/>
            <a:gdLst/>
            <a:ahLst/>
            <a:cxnLst/>
            <a:rect l="l" t="t" r="r" b="b"/>
            <a:pathLst>
              <a:path h="23494">
                <a:moveTo>
                  <a:pt x="0" y="0"/>
                </a:moveTo>
                <a:lnTo>
                  <a:pt x="0" y="23015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546076" y="1636474"/>
            <a:ext cx="0" cy="4488180"/>
          </a:xfrm>
          <a:custGeom>
            <a:avLst/>
            <a:gdLst/>
            <a:ahLst/>
            <a:cxnLst/>
            <a:rect l="l" t="t" r="r" b="b"/>
            <a:pathLst>
              <a:path h="4488180">
                <a:moveTo>
                  <a:pt x="0" y="0"/>
                </a:moveTo>
                <a:lnTo>
                  <a:pt x="0" y="4488101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546076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699515" y="6093888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687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699515" y="1636474"/>
            <a:ext cx="0" cy="23495"/>
          </a:xfrm>
          <a:custGeom>
            <a:avLst/>
            <a:gdLst/>
            <a:ahLst/>
            <a:cxnLst/>
            <a:rect l="l" t="t" r="r" b="b"/>
            <a:pathLst>
              <a:path h="23494">
                <a:moveTo>
                  <a:pt x="0" y="0"/>
                </a:moveTo>
                <a:lnTo>
                  <a:pt x="0" y="23015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699515" y="1636474"/>
            <a:ext cx="0" cy="4488180"/>
          </a:xfrm>
          <a:custGeom>
            <a:avLst/>
            <a:gdLst/>
            <a:ahLst/>
            <a:cxnLst/>
            <a:rect l="l" t="t" r="r" b="b"/>
            <a:pathLst>
              <a:path h="4488180">
                <a:moveTo>
                  <a:pt x="0" y="4488101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699515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699515" y="6093888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687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699515" y="1636474"/>
            <a:ext cx="0" cy="23495"/>
          </a:xfrm>
          <a:custGeom>
            <a:avLst/>
            <a:gdLst/>
            <a:ahLst/>
            <a:cxnLst/>
            <a:rect l="l" t="t" r="r" b="b"/>
            <a:pathLst>
              <a:path h="23494">
                <a:moveTo>
                  <a:pt x="0" y="0"/>
                </a:moveTo>
                <a:lnTo>
                  <a:pt x="0" y="23015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699515" y="1636474"/>
            <a:ext cx="0" cy="4488180"/>
          </a:xfrm>
          <a:custGeom>
            <a:avLst/>
            <a:gdLst/>
            <a:ahLst/>
            <a:cxnLst/>
            <a:rect l="l" t="t" r="r" b="b"/>
            <a:pathLst>
              <a:path h="4488180">
                <a:moveTo>
                  <a:pt x="0" y="4488101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699515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699515" y="6093888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687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699515" y="1636474"/>
            <a:ext cx="0" cy="23495"/>
          </a:xfrm>
          <a:custGeom>
            <a:avLst/>
            <a:gdLst/>
            <a:ahLst/>
            <a:cxnLst/>
            <a:rect l="l" t="t" r="r" b="b"/>
            <a:pathLst>
              <a:path h="23494">
                <a:moveTo>
                  <a:pt x="0" y="0"/>
                </a:moveTo>
                <a:lnTo>
                  <a:pt x="0" y="23015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699515" y="1636474"/>
            <a:ext cx="0" cy="4488180"/>
          </a:xfrm>
          <a:custGeom>
            <a:avLst/>
            <a:gdLst/>
            <a:ahLst/>
            <a:cxnLst/>
            <a:rect l="l" t="t" r="r" b="b"/>
            <a:pathLst>
              <a:path h="4488180">
                <a:moveTo>
                  <a:pt x="0" y="4488101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699515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699515" y="6093888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687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699515" y="1636474"/>
            <a:ext cx="0" cy="23495"/>
          </a:xfrm>
          <a:custGeom>
            <a:avLst/>
            <a:gdLst/>
            <a:ahLst/>
            <a:cxnLst/>
            <a:rect l="l" t="t" r="r" b="b"/>
            <a:pathLst>
              <a:path h="23494">
                <a:moveTo>
                  <a:pt x="0" y="0"/>
                </a:moveTo>
                <a:lnTo>
                  <a:pt x="0" y="23015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699515" y="1636474"/>
            <a:ext cx="0" cy="4488180"/>
          </a:xfrm>
          <a:custGeom>
            <a:avLst/>
            <a:gdLst/>
            <a:ahLst/>
            <a:cxnLst/>
            <a:rect l="l" t="t" r="r" b="b"/>
            <a:pathLst>
              <a:path h="4488180">
                <a:moveTo>
                  <a:pt x="0" y="4488101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699515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699515" y="6093888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687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699515" y="1636474"/>
            <a:ext cx="0" cy="23495"/>
          </a:xfrm>
          <a:custGeom>
            <a:avLst/>
            <a:gdLst/>
            <a:ahLst/>
            <a:cxnLst/>
            <a:rect l="l" t="t" r="r" b="b"/>
            <a:pathLst>
              <a:path h="23494">
                <a:moveTo>
                  <a:pt x="0" y="0"/>
                </a:moveTo>
                <a:lnTo>
                  <a:pt x="0" y="23015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699515" y="1636474"/>
            <a:ext cx="0" cy="4488180"/>
          </a:xfrm>
          <a:custGeom>
            <a:avLst/>
            <a:gdLst/>
            <a:ahLst/>
            <a:cxnLst/>
            <a:rect l="l" t="t" r="r" b="b"/>
            <a:pathLst>
              <a:path h="4488180">
                <a:moveTo>
                  <a:pt x="0" y="4488101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699515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699515" y="6093888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687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699515" y="1636474"/>
            <a:ext cx="0" cy="23495"/>
          </a:xfrm>
          <a:custGeom>
            <a:avLst/>
            <a:gdLst/>
            <a:ahLst/>
            <a:cxnLst/>
            <a:rect l="l" t="t" r="r" b="b"/>
            <a:pathLst>
              <a:path h="23494">
                <a:moveTo>
                  <a:pt x="0" y="0"/>
                </a:moveTo>
                <a:lnTo>
                  <a:pt x="0" y="23015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699515" y="1636474"/>
            <a:ext cx="0" cy="4488180"/>
          </a:xfrm>
          <a:custGeom>
            <a:avLst/>
            <a:gdLst/>
            <a:ahLst/>
            <a:cxnLst/>
            <a:rect l="l" t="t" r="r" b="b"/>
            <a:pathLst>
              <a:path h="4488180">
                <a:moveTo>
                  <a:pt x="0" y="4488101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699515" y="163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699515" y="6070872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53703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699515" y="1636474"/>
            <a:ext cx="0" cy="46355"/>
          </a:xfrm>
          <a:custGeom>
            <a:avLst/>
            <a:gdLst/>
            <a:ahLst/>
            <a:cxnLst/>
            <a:rect l="l" t="t" r="r" b="b"/>
            <a:pathLst>
              <a:path h="46355">
                <a:moveTo>
                  <a:pt x="0" y="0"/>
                </a:moveTo>
                <a:lnTo>
                  <a:pt x="0" y="46031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 txBox="1"/>
          <p:nvPr/>
        </p:nvSpPr>
        <p:spPr>
          <a:xfrm>
            <a:off x="6541048" y="6165580"/>
            <a:ext cx="34544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dirty="0">
                <a:latin typeface="Arial"/>
                <a:cs typeface="Arial"/>
              </a:rPr>
              <a:t>500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1912207" y="6124576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46031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645812" y="6124576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53703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 txBox="1"/>
          <p:nvPr/>
        </p:nvSpPr>
        <p:spPr>
          <a:xfrm>
            <a:off x="1769084" y="6004468"/>
            <a:ext cx="13208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5" dirty="0">
                <a:latin typeface="Arial"/>
                <a:cs typeface="Arial"/>
              </a:rPr>
              <a:t>0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1912207" y="5694946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46031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645812" y="5694946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53703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912207" y="5265315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46031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645812" y="5265315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53703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912207" y="4835685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46031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645812" y="4835685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53703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912207" y="4413727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46031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645812" y="4413727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53703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912207" y="3984097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46031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645812" y="3984097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53703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912207" y="3554467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46031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645812" y="3554467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53703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912207" y="3124836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46031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645812" y="3124836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53703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 txBox="1"/>
          <p:nvPr/>
        </p:nvSpPr>
        <p:spPr>
          <a:xfrm>
            <a:off x="1623316" y="3004729"/>
            <a:ext cx="292100" cy="28257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5" dirty="0">
                <a:latin typeface="Arial"/>
                <a:cs typeface="Arial"/>
              </a:rPr>
              <a:t>0.7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latin typeface="Arial"/>
                <a:cs typeface="Arial"/>
              </a:rPr>
              <a:t>0.6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latin typeface="Arial"/>
                <a:cs typeface="Arial"/>
              </a:rPr>
              <a:t>0.5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latin typeface="Arial"/>
                <a:cs typeface="Arial"/>
              </a:rPr>
              <a:t>0.4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spc="-5" dirty="0">
                <a:latin typeface="Arial"/>
                <a:cs typeface="Arial"/>
              </a:rPr>
              <a:t>0.3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latin typeface="Arial"/>
                <a:cs typeface="Arial"/>
              </a:rPr>
              <a:t>0.2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latin typeface="Arial"/>
                <a:cs typeface="Arial"/>
              </a:rPr>
              <a:t>0.1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1912207" y="2702878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46031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645812" y="2702878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53703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912207" y="2273248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46031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645812" y="2273248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53703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 txBox="1"/>
          <p:nvPr/>
        </p:nvSpPr>
        <p:spPr>
          <a:xfrm>
            <a:off x="1623316" y="2153140"/>
            <a:ext cx="29210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5" dirty="0">
                <a:latin typeface="Arial"/>
                <a:cs typeface="Arial"/>
              </a:rPr>
              <a:t>0.9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1912207" y="1843618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46031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645812" y="1843618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53703" y="0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 txBox="1"/>
          <p:nvPr/>
        </p:nvSpPr>
        <p:spPr>
          <a:xfrm>
            <a:off x="1769084" y="1723510"/>
            <a:ext cx="13208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5" dirty="0"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1912207" y="6124576"/>
            <a:ext cx="4787900" cy="0"/>
          </a:xfrm>
          <a:custGeom>
            <a:avLst/>
            <a:gdLst/>
            <a:ahLst/>
            <a:cxnLst/>
            <a:rect l="l" t="t" r="r" b="b"/>
            <a:pathLst>
              <a:path w="4787900">
                <a:moveTo>
                  <a:pt x="0" y="0"/>
                </a:moveTo>
                <a:lnTo>
                  <a:pt x="4787308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912207" y="1636474"/>
            <a:ext cx="4787900" cy="0"/>
          </a:xfrm>
          <a:custGeom>
            <a:avLst/>
            <a:gdLst/>
            <a:ahLst/>
            <a:cxnLst/>
            <a:rect l="l" t="t" r="r" b="b"/>
            <a:pathLst>
              <a:path w="4787900">
                <a:moveTo>
                  <a:pt x="0" y="0"/>
                </a:moveTo>
                <a:lnTo>
                  <a:pt x="4787308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912207" y="1636474"/>
            <a:ext cx="0" cy="4488180"/>
          </a:xfrm>
          <a:custGeom>
            <a:avLst/>
            <a:gdLst/>
            <a:ahLst/>
            <a:cxnLst/>
            <a:rect l="l" t="t" r="r" b="b"/>
            <a:pathLst>
              <a:path h="4488180">
                <a:moveTo>
                  <a:pt x="0" y="4488101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699515" y="1636474"/>
            <a:ext cx="0" cy="4488180"/>
          </a:xfrm>
          <a:custGeom>
            <a:avLst/>
            <a:gdLst/>
            <a:ahLst/>
            <a:cxnLst/>
            <a:rect l="l" t="t" r="r" b="b"/>
            <a:pathLst>
              <a:path h="4488180">
                <a:moveTo>
                  <a:pt x="0" y="4488101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3155066" y="1843618"/>
            <a:ext cx="3506470" cy="4281170"/>
          </a:xfrm>
          <a:custGeom>
            <a:avLst/>
            <a:gdLst/>
            <a:ahLst/>
            <a:cxnLst/>
            <a:rect l="l" t="t" r="r" b="b"/>
            <a:pathLst>
              <a:path w="3506470" h="4281170">
                <a:moveTo>
                  <a:pt x="0" y="4280958"/>
                </a:moveTo>
                <a:lnTo>
                  <a:pt x="0" y="4173550"/>
                </a:lnTo>
                <a:lnTo>
                  <a:pt x="575397" y="4173550"/>
                </a:lnTo>
                <a:lnTo>
                  <a:pt x="575397" y="4066143"/>
                </a:lnTo>
                <a:lnTo>
                  <a:pt x="790212" y="4066143"/>
                </a:lnTo>
                <a:lnTo>
                  <a:pt x="790212" y="3966407"/>
                </a:lnTo>
                <a:lnTo>
                  <a:pt x="912964" y="3966407"/>
                </a:lnTo>
                <a:lnTo>
                  <a:pt x="912964" y="3859000"/>
                </a:lnTo>
                <a:lnTo>
                  <a:pt x="1051059" y="3859000"/>
                </a:lnTo>
                <a:lnTo>
                  <a:pt x="1051059" y="3759264"/>
                </a:lnTo>
                <a:lnTo>
                  <a:pt x="1457674" y="3759264"/>
                </a:lnTo>
                <a:lnTo>
                  <a:pt x="1457674" y="3651856"/>
                </a:lnTo>
                <a:lnTo>
                  <a:pt x="1496033" y="3651856"/>
                </a:lnTo>
                <a:lnTo>
                  <a:pt x="1496033" y="3544449"/>
                </a:lnTo>
                <a:lnTo>
                  <a:pt x="1572753" y="3544449"/>
                </a:lnTo>
                <a:lnTo>
                  <a:pt x="1572753" y="3444713"/>
                </a:lnTo>
                <a:lnTo>
                  <a:pt x="1595769" y="3444713"/>
                </a:lnTo>
                <a:lnTo>
                  <a:pt x="1595769" y="3337306"/>
                </a:lnTo>
                <a:lnTo>
                  <a:pt x="1749208" y="3337306"/>
                </a:lnTo>
                <a:lnTo>
                  <a:pt x="1749208" y="3237570"/>
                </a:lnTo>
                <a:lnTo>
                  <a:pt x="1841272" y="3237570"/>
                </a:lnTo>
                <a:lnTo>
                  <a:pt x="1841272" y="3130163"/>
                </a:lnTo>
                <a:lnTo>
                  <a:pt x="1933336" y="3130163"/>
                </a:lnTo>
                <a:lnTo>
                  <a:pt x="1933336" y="3022755"/>
                </a:lnTo>
                <a:lnTo>
                  <a:pt x="1948679" y="3022755"/>
                </a:lnTo>
                <a:lnTo>
                  <a:pt x="1948679" y="2923019"/>
                </a:lnTo>
                <a:lnTo>
                  <a:pt x="1979367" y="2923019"/>
                </a:lnTo>
                <a:lnTo>
                  <a:pt x="1979367" y="2815612"/>
                </a:lnTo>
                <a:lnTo>
                  <a:pt x="1987039" y="2815612"/>
                </a:lnTo>
                <a:lnTo>
                  <a:pt x="1987039" y="2715876"/>
                </a:lnTo>
                <a:lnTo>
                  <a:pt x="2010055" y="2715876"/>
                </a:lnTo>
                <a:lnTo>
                  <a:pt x="2010055" y="2608469"/>
                </a:lnTo>
                <a:lnTo>
                  <a:pt x="2224870" y="2608469"/>
                </a:lnTo>
                <a:lnTo>
                  <a:pt x="2224870" y="2501061"/>
                </a:lnTo>
                <a:lnTo>
                  <a:pt x="2255558" y="2501061"/>
                </a:lnTo>
                <a:lnTo>
                  <a:pt x="2255558" y="2401326"/>
                </a:lnTo>
                <a:lnTo>
                  <a:pt x="2385982" y="2401326"/>
                </a:lnTo>
                <a:lnTo>
                  <a:pt x="2385982" y="2293918"/>
                </a:lnTo>
                <a:lnTo>
                  <a:pt x="2447357" y="2293918"/>
                </a:lnTo>
                <a:lnTo>
                  <a:pt x="2447357" y="2194182"/>
                </a:lnTo>
                <a:lnTo>
                  <a:pt x="2455029" y="2194182"/>
                </a:lnTo>
                <a:lnTo>
                  <a:pt x="2455029" y="2086775"/>
                </a:lnTo>
                <a:lnTo>
                  <a:pt x="2478045" y="2086775"/>
                </a:lnTo>
                <a:lnTo>
                  <a:pt x="2478045" y="1987039"/>
                </a:lnTo>
                <a:lnTo>
                  <a:pt x="2539421" y="1987039"/>
                </a:lnTo>
                <a:lnTo>
                  <a:pt x="2539421" y="1879632"/>
                </a:lnTo>
                <a:lnTo>
                  <a:pt x="2570109" y="1879632"/>
                </a:lnTo>
                <a:lnTo>
                  <a:pt x="2570109" y="1772224"/>
                </a:lnTo>
                <a:lnTo>
                  <a:pt x="2754236" y="1772224"/>
                </a:lnTo>
                <a:lnTo>
                  <a:pt x="2754236" y="1672489"/>
                </a:lnTo>
                <a:lnTo>
                  <a:pt x="2838628" y="1672489"/>
                </a:lnTo>
                <a:lnTo>
                  <a:pt x="2838628" y="1565081"/>
                </a:lnTo>
                <a:lnTo>
                  <a:pt x="2892332" y="1565081"/>
                </a:lnTo>
                <a:lnTo>
                  <a:pt x="2892332" y="1357938"/>
                </a:lnTo>
                <a:lnTo>
                  <a:pt x="2907676" y="1357938"/>
                </a:lnTo>
                <a:lnTo>
                  <a:pt x="2907676" y="1250530"/>
                </a:lnTo>
                <a:lnTo>
                  <a:pt x="2976723" y="1250530"/>
                </a:lnTo>
                <a:lnTo>
                  <a:pt x="2976723" y="1150795"/>
                </a:lnTo>
                <a:lnTo>
                  <a:pt x="2999739" y="1150795"/>
                </a:lnTo>
                <a:lnTo>
                  <a:pt x="2999739" y="1043387"/>
                </a:lnTo>
                <a:lnTo>
                  <a:pt x="3045771" y="1043387"/>
                </a:lnTo>
                <a:lnTo>
                  <a:pt x="3045771" y="943652"/>
                </a:lnTo>
                <a:lnTo>
                  <a:pt x="3076459" y="943652"/>
                </a:lnTo>
                <a:lnTo>
                  <a:pt x="3076459" y="836244"/>
                </a:lnTo>
                <a:lnTo>
                  <a:pt x="3091803" y="836244"/>
                </a:lnTo>
                <a:lnTo>
                  <a:pt x="3091803" y="728837"/>
                </a:lnTo>
                <a:lnTo>
                  <a:pt x="3130163" y="728837"/>
                </a:lnTo>
                <a:lnTo>
                  <a:pt x="3130163" y="629101"/>
                </a:lnTo>
                <a:lnTo>
                  <a:pt x="3145507" y="629101"/>
                </a:lnTo>
                <a:lnTo>
                  <a:pt x="3145507" y="521693"/>
                </a:lnTo>
                <a:lnTo>
                  <a:pt x="3160850" y="521693"/>
                </a:lnTo>
                <a:lnTo>
                  <a:pt x="3160850" y="421958"/>
                </a:lnTo>
                <a:lnTo>
                  <a:pt x="3275930" y="421958"/>
                </a:lnTo>
                <a:lnTo>
                  <a:pt x="3275930" y="314550"/>
                </a:lnTo>
                <a:lnTo>
                  <a:pt x="3352650" y="314550"/>
                </a:lnTo>
                <a:lnTo>
                  <a:pt x="3352650" y="214815"/>
                </a:lnTo>
                <a:lnTo>
                  <a:pt x="3367994" y="214815"/>
                </a:lnTo>
                <a:lnTo>
                  <a:pt x="3367994" y="107407"/>
                </a:lnTo>
                <a:lnTo>
                  <a:pt x="3506089" y="107407"/>
                </a:lnTo>
                <a:lnTo>
                  <a:pt x="3506089" y="0"/>
                </a:lnTo>
              </a:path>
            </a:pathLst>
          </a:custGeom>
          <a:ln w="28769">
            <a:solidFill>
              <a:srgbClr val="9933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 txBox="1"/>
          <p:nvPr/>
        </p:nvSpPr>
        <p:spPr>
          <a:xfrm>
            <a:off x="3380197" y="6120245"/>
            <a:ext cx="2432685" cy="60452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618490">
              <a:lnSpc>
                <a:spcPct val="100000"/>
              </a:lnSpc>
              <a:spcBef>
                <a:spcPts val="465"/>
              </a:spcBef>
              <a:tabLst>
                <a:tab pos="1078865" algn="l"/>
                <a:tab pos="1684655" algn="l"/>
                <a:tab pos="2099310" algn="l"/>
              </a:tabLst>
            </a:pPr>
            <a:r>
              <a:rPr sz="1500" dirty="0">
                <a:latin typeface="Arial"/>
                <a:cs typeface="Arial"/>
              </a:rPr>
              <a:t>1</a:t>
            </a:r>
            <a:r>
              <a:rPr sz="1500" spc="5" dirty="0">
                <a:latin typeface="Arial"/>
                <a:cs typeface="Arial"/>
              </a:rPr>
              <a:t>0</a:t>
            </a:r>
            <a:r>
              <a:rPr sz="1500" dirty="0">
                <a:latin typeface="Arial"/>
                <a:cs typeface="Arial"/>
              </a:rPr>
              <a:t>	2</a:t>
            </a:r>
            <a:r>
              <a:rPr sz="1500" spc="5" dirty="0">
                <a:latin typeface="Arial"/>
                <a:cs typeface="Arial"/>
              </a:rPr>
              <a:t>0</a:t>
            </a:r>
            <a:r>
              <a:rPr sz="1500" dirty="0">
                <a:latin typeface="Arial"/>
                <a:cs typeface="Arial"/>
              </a:rPr>
              <a:t>	5</a:t>
            </a:r>
            <a:r>
              <a:rPr sz="1500" spc="5" dirty="0">
                <a:latin typeface="Arial"/>
                <a:cs typeface="Arial"/>
              </a:rPr>
              <a:t>0</a:t>
            </a:r>
            <a:r>
              <a:rPr sz="1500" dirty="0">
                <a:latin typeface="Arial"/>
                <a:cs typeface="Arial"/>
              </a:rPr>
              <a:t>	100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650" dirty="0">
                <a:latin typeface="Arial"/>
                <a:cs typeface="Arial"/>
              </a:rPr>
              <a:t>Location error</a:t>
            </a:r>
            <a:r>
              <a:rPr sz="1650" spc="-15" dirty="0">
                <a:latin typeface="Arial"/>
                <a:cs typeface="Arial"/>
              </a:rPr>
              <a:t> </a:t>
            </a:r>
            <a:r>
              <a:rPr sz="1650" spc="5" dirty="0">
                <a:latin typeface="Arial"/>
                <a:cs typeface="Arial"/>
              </a:rPr>
              <a:t>(cm)</a:t>
            </a:r>
            <a:endParaRPr sz="1650">
              <a:latin typeface="Arial"/>
              <a:cs typeface="Arial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1361123" y="3652984"/>
            <a:ext cx="236854" cy="4591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10"/>
              </a:lnSpc>
            </a:pPr>
            <a:r>
              <a:rPr sz="1650" spc="-5" dirty="0">
                <a:latin typeface="Arial"/>
                <a:cs typeface="Arial"/>
              </a:rPr>
              <a:t>CDF</a:t>
            </a:r>
            <a:endParaRPr sz="1650">
              <a:latin typeface="Arial"/>
              <a:cs typeface="Arial"/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2832843" y="1843618"/>
            <a:ext cx="3399154" cy="4281170"/>
          </a:xfrm>
          <a:custGeom>
            <a:avLst/>
            <a:gdLst/>
            <a:ahLst/>
            <a:cxnLst/>
            <a:rect l="l" t="t" r="r" b="b"/>
            <a:pathLst>
              <a:path w="3399154" h="4281170">
                <a:moveTo>
                  <a:pt x="0" y="4280958"/>
                </a:moveTo>
                <a:lnTo>
                  <a:pt x="0" y="4173550"/>
                </a:lnTo>
                <a:lnTo>
                  <a:pt x="291534" y="4173550"/>
                </a:lnTo>
                <a:lnTo>
                  <a:pt x="291534" y="4066143"/>
                </a:lnTo>
                <a:lnTo>
                  <a:pt x="421958" y="4066143"/>
                </a:lnTo>
                <a:lnTo>
                  <a:pt x="421958" y="3966407"/>
                </a:lnTo>
                <a:lnTo>
                  <a:pt x="452646" y="3966407"/>
                </a:lnTo>
                <a:lnTo>
                  <a:pt x="452646" y="3759264"/>
                </a:lnTo>
                <a:lnTo>
                  <a:pt x="529365" y="3759264"/>
                </a:lnTo>
                <a:lnTo>
                  <a:pt x="529365" y="3651856"/>
                </a:lnTo>
                <a:lnTo>
                  <a:pt x="629101" y="3651856"/>
                </a:lnTo>
                <a:lnTo>
                  <a:pt x="629101" y="3544449"/>
                </a:lnTo>
                <a:lnTo>
                  <a:pt x="751852" y="3544449"/>
                </a:lnTo>
                <a:lnTo>
                  <a:pt x="751852" y="3444713"/>
                </a:lnTo>
                <a:lnTo>
                  <a:pt x="759524" y="3444713"/>
                </a:lnTo>
                <a:lnTo>
                  <a:pt x="759524" y="3337306"/>
                </a:lnTo>
                <a:lnTo>
                  <a:pt x="774868" y="3337306"/>
                </a:lnTo>
                <a:lnTo>
                  <a:pt x="774868" y="3237570"/>
                </a:lnTo>
                <a:lnTo>
                  <a:pt x="1480689" y="3237570"/>
                </a:lnTo>
                <a:lnTo>
                  <a:pt x="1480689" y="3130163"/>
                </a:lnTo>
                <a:lnTo>
                  <a:pt x="1733864" y="3130163"/>
                </a:lnTo>
                <a:lnTo>
                  <a:pt x="1733864" y="3022755"/>
                </a:lnTo>
                <a:lnTo>
                  <a:pt x="1764552" y="3022755"/>
                </a:lnTo>
                <a:lnTo>
                  <a:pt x="1764552" y="2923019"/>
                </a:lnTo>
                <a:lnTo>
                  <a:pt x="1825928" y="2923019"/>
                </a:lnTo>
                <a:lnTo>
                  <a:pt x="1825928" y="2815612"/>
                </a:lnTo>
                <a:lnTo>
                  <a:pt x="1871960" y="2815612"/>
                </a:lnTo>
                <a:lnTo>
                  <a:pt x="1871960" y="2715876"/>
                </a:lnTo>
                <a:lnTo>
                  <a:pt x="2063759" y="2715876"/>
                </a:lnTo>
                <a:lnTo>
                  <a:pt x="2063759" y="2608469"/>
                </a:lnTo>
                <a:lnTo>
                  <a:pt x="2125135" y="2608469"/>
                </a:lnTo>
                <a:lnTo>
                  <a:pt x="2125135" y="2501061"/>
                </a:lnTo>
                <a:lnTo>
                  <a:pt x="2132807" y="2501061"/>
                </a:lnTo>
                <a:lnTo>
                  <a:pt x="2132807" y="2401326"/>
                </a:lnTo>
                <a:lnTo>
                  <a:pt x="2186511" y="2401326"/>
                </a:lnTo>
                <a:lnTo>
                  <a:pt x="2186511" y="2293918"/>
                </a:lnTo>
                <a:lnTo>
                  <a:pt x="2209526" y="2293918"/>
                </a:lnTo>
                <a:lnTo>
                  <a:pt x="2209526" y="2194182"/>
                </a:lnTo>
                <a:lnTo>
                  <a:pt x="2247886" y="2194182"/>
                </a:lnTo>
                <a:lnTo>
                  <a:pt x="2247886" y="2086775"/>
                </a:lnTo>
                <a:lnTo>
                  <a:pt x="2316934" y="2086775"/>
                </a:lnTo>
                <a:lnTo>
                  <a:pt x="2316934" y="1987039"/>
                </a:lnTo>
                <a:lnTo>
                  <a:pt x="2332278" y="1987039"/>
                </a:lnTo>
                <a:lnTo>
                  <a:pt x="2332278" y="1879632"/>
                </a:lnTo>
                <a:lnTo>
                  <a:pt x="2478045" y="1879632"/>
                </a:lnTo>
                <a:lnTo>
                  <a:pt x="2478045" y="1772224"/>
                </a:lnTo>
                <a:lnTo>
                  <a:pt x="2508733" y="1772224"/>
                </a:lnTo>
                <a:lnTo>
                  <a:pt x="2508733" y="1672489"/>
                </a:lnTo>
                <a:lnTo>
                  <a:pt x="2577781" y="1672489"/>
                </a:lnTo>
                <a:lnTo>
                  <a:pt x="2577781" y="1565081"/>
                </a:lnTo>
                <a:lnTo>
                  <a:pt x="2585453" y="1565081"/>
                </a:lnTo>
                <a:lnTo>
                  <a:pt x="2585453" y="1465345"/>
                </a:lnTo>
                <a:lnTo>
                  <a:pt x="2608469" y="1465345"/>
                </a:lnTo>
                <a:lnTo>
                  <a:pt x="2608469" y="1357938"/>
                </a:lnTo>
                <a:lnTo>
                  <a:pt x="2631485" y="1357938"/>
                </a:lnTo>
                <a:lnTo>
                  <a:pt x="2631485" y="1150795"/>
                </a:lnTo>
                <a:lnTo>
                  <a:pt x="2685188" y="1150795"/>
                </a:lnTo>
                <a:lnTo>
                  <a:pt x="2685188" y="1043387"/>
                </a:lnTo>
                <a:lnTo>
                  <a:pt x="2692860" y="1043387"/>
                </a:lnTo>
                <a:lnTo>
                  <a:pt x="2692860" y="943652"/>
                </a:lnTo>
                <a:lnTo>
                  <a:pt x="2708204" y="943652"/>
                </a:lnTo>
                <a:lnTo>
                  <a:pt x="2708204" y="836244"/>
                </a:lnTo>
                <a:lnTo>
                  <a:pt x="2761908" y="836244"/>
                </a:lnTo>
                <a:lnTo>
                  <a:pt x="2761908" y="728837"/>
                </a:lnTo>
                <a:lnTo>
                  <a:pt x="2784924" y="728837"/>
                </a:lnTo>
                <a:lnTo>
                  <a:pt x="2784924" y="629101"/>
                </a:lnTo>
                <a:lnTo>
                  <a:pt x="2846300" y="629101"/>
                </a:lnTo>
                <a:lnTo>
                  <a:pt x="2846300" y="521693"/>
                </a:lnTo>
                <a:lnTo>
                  <a:pt x="2992067" y="521693"/>
                </a:lnTo>
                <a:lnTo>
                  <a:pt x="2992067" y="314550"/>
                </a:lnTo>
                <a:lnTo>
                  <a:pt x="3237570" y="314550"/>
                </a:lnTo>
                <a:lnTo>
                  <a:pt x="3237570" y="214815"/>
                </a:lnTo>
                <a:lnTo>
                  <a:pt x="3252914" y="214815"/>
                </a:lnTo>
                <a:lnTo>
                  <a:pt x="3252914" y="107407"/>
                </a:lnTo>
                <a:lnTo>
                  <a:pt x="3398682" y="107407"/>
                </a:lnTo>
                <a:lnTo>
                  <a:pt x="3398682" y="0"/>
                </a:lnTo>
              </a:path>
            </a:pathLst>
          </a:custGeom>
          <a:ln w="38359">
            <a:solidFill>
              <a:srgbClr val="0000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912207" y="1843618"/>
            <a:ext cx="3752215" cy="4281170"/>
          </a:xfrm>
          <a:custGeom>
            <a:avLst/>
            <a:gdLst/>
            <a:ahLst/>
            <a:cxnLst/>
            <a:rect l="l" t="t" r="r" b="b"/>
            <a:pathLst>
              <a:path w="3752215" h="4281170">
                <a:moveTo>
                  <a:pt x="0" y="4280958"/>
                </a:moveTo>
                <a:lnTo>
                  <a:pt x="0" y="4173550"/>
                </a:lnTo>
                <a:lnTo>
                  <a:pt x="705821" y="4173550"/>
                </a:lnTo>
                <a:lnTo>
                  <a:pt x="705821" y="3966407"/>
                </a:lnTo>
                <a:lnTo>
                  <a:pt x="935980" y="3966407"/>
                </a:lnTo>
                <a:lnTo>
                  <a:pt x="935980" y="3859000"/>
                </a:lnTo>
                <a:lnTo>
                  <a:pt x="997355" y="3859000"/>
                </a:lnTo>
                <a:lnTo>
                  <a:pt x="997355" y="3759264"/>
                </a:lnTo>
                <a:lnTo>
                  <a:pt x="1097091" y="3759264"/>
                </a:lnTo>
                <a:lnTo>
                  <a:pt x="1097091" y="3651856"/>
                </a:lnTo>
                <a:lnTo>
                  <a:pt x="1204499" y="3651856"/>
                </a:lnTo>
                <a:lnTo>
                  <a:pt x="1204499" y="3544449"/>
                </a:lnTo>
                <a:lnTo>
                  <a:pt x="1250530" y="3544449"/>
                </a:lnTo>
                <a:lnTo>
                  <a:pt x="1250530" y="3444713"/>
                </a:lnTo>
                <a:lnTo>
                  <a:pt x="1265874" y="3444713"/>
                </a:lnTo>
                <a:lnTo>
                  <a:pt x="1265874" y="3337306"/>
                </a:lnTo>
                <a:lnTo>
                  <a:pt x="1296562" y="3337306"/>
                </a:lnTo>
                <a:lnTo>
                  <a:pt x="1296562" y="3237570"/>
                </a:lnTo>
                <a:lnTo>
                  <a:pt x="1680161" y="3237570"/>
                </a:lnTo>
                <a:lnTo>
                  <a:pt x="1680161" y="3130163"/>
                </a:lnTo>
                <a:lnTo>
                  <a:pt x="1810584" y="3130163"/>
                </a:lnTo>
                <a:lnTo>
                  <a:pt x="1810584" y="3022755"/>
                </a:lnTo>
                <a:lnTo>
                  <a:pt x="1818256" y="3022755"/>
                </a:lnTo>
                <a:lnTo>
                  <a:pt x="1818256" y="2923019"/>
                </a:lnTo>
                <a:lnTo>
                  <a:pt x="1956351" y="2923019"/>
                </a:lnTo>
                <a:lnTo>
                  <a:pt x="1956351" y="2815612"/>
                </a:lnTo>
                <a:lnTo>
                  <a:pt x="2148151" y="2815612"/>
                </a:lnTo>
                <a:lnTo>
                  <a:pt x="2148151" y="2715876"/>
                </a:lnTo>
                <a:lnTo>
                  <a:pt x="2332278" y="2715876"/>
                </a:lnTo>
                <a:lnTo>
                  <a:pt x="2332278" y="2608469"/>
                </a:lnTo>
                <a:lnTo>
                  <a:pt x="2524077" y="2608469"/>
                </a:lnTo>
                <a:lnTo>
                  <a:pt x="2524077" y="2501061"/>
                </a:lnTo>
                <a:lnTo>
                  <a:pt x="2593125" y="2501061"/>
                </a:lnTo>
                <a:lnTo>
                  <a:pt x="2593125" y="2401326"/>
                </a:lnTo>
                <a:lnTo>
                  <a:pt x="2685188" y="2401326"/>
                </a:lnTo>
                <a:lnTo>
                  <a:pt x="2685188" y="2293918"/>
                </a:lnTo>
                <a:lnTo>
                  <a:pt x="2723548" y="2293918"/>
                </a:lnTo>
                <a:lnTo>
                  <a:pt x="2723548" y="2194182"/>
                </a:lnTo>
                <a:lnTo>
                  <a:pt x="2738892" y="2194182"/>
                </a:lnTo>
                <a:lnTo>
                  <a:pt x="2738892" y="2086775"/>
                </a:lnTo>
                <a:lnTo>
                  <a:pt x="2815612" y="2086775"/>
                </a:lnTo>
                <a:lnTo>
                  <a:pt x="2815612" y="1987039"/>
                </a:lnTo>
                <a:lnTo>
                  <a:pt x="2930691" y="1987039"/>
                </a:lnTo>
                <a:lnTo>
                  <a:pt x="2930691" y="1879632"/>
                </a:lnTo>
                <a:lnTo>
                  <a:pt x="2961379" y="1879632"/>
                </a:lnTo>
                <a:lnTo>
                  <a:pt x="2961379" y="1772224"/>
                </a:lnTo>
                <a:lnTo>
                  <a:pt x="2992067" y="1772224"/>
                </a:lnTo>
                <a:lnTo>
                  <a:pt x="2992067" y="1672489"/>
                </a:lnTo>
                <a:lnTo>
                  <a:pt x="2999739" y="1672489"/>
                </a:lnTo>
                <a:lnTo>
                  <a:pt x="2999739" y="1565081"/>
                </a:lnTo>
                <a:lnTo>
                  <a:pt x="3038099" y="1565081"/>
                </a:lnTo>
                <a:lnTo>
                  <a:pt x="3038099" y="1465345"/>
                </a:lnTo>
                <a:lnTo>
                  <a:pt x="3053443" y="1465345"/>
                </a:lnTo>
                <a:lnTo>
                  <a:pt x="3053443" y="1357938"/>
                </a:lnTo>
                <a:lnTo>
                  <a:pt x="3061115" y="1357938"/>
                </a:lnTo>
                <a:lnTo>
                  <a:pt x="3061115" y="1250530"/>
                </a:lnTo>
                <a:lnTo>
                  <a:pt x="3099475" y="1250530"/>
                </a:lnTo>
                <a:lnTo>
                  <a:pt x="3099475" y="1150795"/>
                </a:lnTo>
                <a:lnTo>
                  <a:pt x="3183866" y="1150795"/>
                </a:lnTo>
                <a:lnTo>
                  <a:pt x="3183866" y="1043387"/>
                </a:lnTo>
                <a:lnTo>
                  <a:pt x="3199210" y="1043387"/>
                </a:lnTo>
                <a:lnTo>
                  <a:pt x="3199210" y="943652"/>
                </a:lnTo>
                <a:lnTo>
                  <a:pt x="3222226" y="943652"/>
                </a:lnTo>
                <a:lnTo>
                  <a:pt x="3222226" y="836244"/>
                </a:lnTo>
                <a:lnTo>
                  <a:pt x="3406353" y="836244"/>
                </a:lnTo>
                <a:lnTo>
                  <a:pt x="3406353" y="728837"/>
                </a:lnTo>
                <a:lnTo>
                  <a:pt x="3467729" y="728837"/>
                </a:lnTo>
                <a:lnTo>
                  <a:pt x="3467729" y="629101"/>
                </a:lnTo>
                <a:lnTo>
                  <a:pt x="3521433" y="629101"/>
                </a:lnTo>
                <a:lnTo>
                  <a:pt x="3521433" y="521693"/>
                </a:lnTo>
                <a:lnTo>
                  <a:pt x="3567465" y="521693"/>
                </a:lnTo>
                <a:lnTo>
                  <a:pt x="3567465" y="421958"/>
                </a:lnTo>
                <a:lnTo>
                  <a:pt x="3651856" y="421958"/>
                </a:lnTo>
                <a:lnTo>
                  <a:pt x="3651856" y="314550"/>
                </a:lnTo>
                <a:lnTo>
                  <a:pt x="3659528" y="314550"/>
                </a:lnTo>
                <a:lnTo>
                  <a:pt x="3659528" y="214815"/>
                </a:lnTo>
                <a:lnTo>
                  <a:pt x="3720904" y="214815"/>
                </a:lnTo>
                <a:lnTo>
                  <a:pt x="3720904" y="107407"/>
                </a:lnTo>
                <a:lnTo>
                  <a:pt x="3751592" y="107407"/>
                </a:lnTo>
                <a:lnTo>
                  <a:pt x="3751592" y="0"/>
                </a:lnTo>
              </a:path>
            </a:pathLst>
          </a:custGeom>
          <a:ln w="479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073313" y="1743881"/>
            <a:ext cx="2647315" cy="875030"/>
          </a:xfrm>
          <a:custGeom>
            <a:avLst/>
            <a:gdLst/>
            <a:ahLst/>
            <a:cxnLst/>
            <a:rect l="l" t="t" r="r" b="b"/>
            <a:pathLst>
              <a:path w="2647315" h="875030">
                <a:moveTo>
                  <a:pt x="0" y="874604"/>
                </a:moveTo>
                <a:lnTo>
                  <a:pt x="2646832" y="874604"/>
                </a:lnTo>
                <a:lnTo>
                  <a:pt x="2646832" y="0"/>
                </a:lnTo>
                <a:lnTo>
                  <a:pt x="0" y="0"/>
                </a:lnTo>
                <a:lnTo>
                  <a:pt x="0" y="874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073318" y="1743882"/>
            <a:ext cx="2647315" cy="875030"/>
          </a:xfrm>
          <a:custGeom>
            <a:avLst/>
            <a:gdLst/>
            <a:ahLst/>
            <a:cxnLst/>
            <a:rect l="l" t="t" r="r" b="b"/>
            <a:pathLst>
              <a:path w="2647315" h="875030">
                <a:moveTo>
                  <a:pt x="0" y="874604"/>
                </a:moveTo>
                <a:lnTo>
                  <a:pt x="0" y="0"/>
                </a:lnTo>
                <a:lnTo>
                  <a:pt x="2646829" y="0"/>
                </a:lnTo>
                <a:lnTo>
                  <a:pt x="2646829" y="874604"/>
                </a:lnTo>
                <a:lnTo>
                  <a:pt x="0" y="874604"/>
                </a:lnTo>
              </a:path>
            </a:pathLst>
          </a:custGeom>
          <a:ln w="4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073318" y="2618486"/>
            <a:ext cx="2647315" cy="0"/>
          </a:xfrm>
          <a:custGeom>
            <a:avLst/>
            <a:gdLst/>
            <a:ahLst/>
            <a:cxnLst/>
            <a:rect l="l" t="t" r="r" b="b"/>
            <a:pathLst>
              <a:path w="2647315">
                <a:moveTo>
                  <a:pt x="0" y="0"/>
                </a:moveTo>
                <a:lnTo>
                  <a:pt x="2646829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073318" y="1743882"/>
            <a:ext cx="2647315" cy="0"/>
          </a:xfrm>
          <a:custGeom>
            <a:avLst/>
            <a:gdLst/>
            <a:ahLst/>
            <a:cxnLst/>
            <a:rect l="l" t="t" r="r" b="b"/>
            <a:pathLst>
              <a:path w="2647315">
                <a:moveTo>
                  <a:pt x="0" y="0"/>
                </a:moveTo>
                <a:lnTo>
                  <a:pt x="2646829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073318" y="1743882"/>
            <a:ext cx="0" cy="875030"/>
          </a:xfrm>
          <a:custGeom>
            <a:avLst/>
            <a:gdLst/>
            <a:ahLst/>
            <a:cxnLst/>
            <a:rect l="l" t="t" r="r" b="b"/>
            <a:pathLst>
              <a:path h="875030">
                <a:moveTo>
                  <a:pt x="0" y="874604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4720147" y="1743882"/>
            <a:ext cx="0" cy="875030"/>
          </a:xfrm>
          <a:custGeom>
            <a:avLst/>
            <a:gdLst/>
            <a:ahLst/>
            <a:cxnLst/>
            <a:rect l="l" t="t" r="r" b="b"/>
            <a:pathLst>
              <a:path h="875030">
                <a:moveTo>
                  <a:pt x="0" y="874604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073318" y="2618486"/>
            <a:ext cx="2647315" cy="0"/>
          </a:xfrm>
          <a:custGeom>
            <a:avLst/>
            <a:gdLst/>
            <a:ahLst/>
            <a:cxnLst/>
            <a:rect l="l" t="t" r="r" b="b"/>
            <a:pathLst>
              <a:path w="2647315">
                <a:moveTo>
                  <a:pt x="0" y="0"/>
                </a:moveTo>
                <a:lnTo>
                  <a:pt x="2646829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073318" y="1743882"/>
            <a:ext cx="0" cy="875030"/>
          </a:xfrm>
          <a:custGeom>
            <a:avLst/>
            <a:gdLst/>
            <a:ahLst/>
            <a:cxnLst/>
            <a:rect l="l" t="t" r="r" b="b"/>
            <a:pathLst>
              <a:path h="875030">
                <a:moveTo>
                  <a:pt x="0" y="874604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073318" y="2618486"/>
            <a:ext cx="2647315" cy="0"/>
          </a:xfrm>
          <a:custGeom>
            <a:avLst/>
            <a:gdLst/>
            <a:ahLst/>
            <a:cxnLst/>
            <a:rect l="l" t="t" r="r" b="b"/>
            <a:pathLst>
              <a:path w="2647315">
                <a:moveTo>
                  <a:pt x="0" y="0"/>
                </a:moveTo>
                <a:lnTo>
                  <a:pt x="2646829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073318" y="1743882"/>
            <a:ext cx="2647315" cy="0"/>
          </a:xfrm>
          <a:custGeom>
            <a:avLst/>
            <a:gdLst/>
            <a:ahLst/>
            <a:cxnLst/>
            <a:rect l="l" t="t" r="r" b="b"/>
            <a:pathLst>
              <a:path w="2647315">
                <a:moveTo>
                  <a:pt x="0" y="0"/>
                </a:moveTo>
                <a:lnTo>
                  <a:pt x="2646829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073318" y="1743882"/>
            <a:ext cx="0" cy="875030"/>
          </a:xfrm>
          <a:custGeom>
            <a:avLst/>
            <a:gdLst/>
            <a:ahLst/>
            <a:cxnLst/>
            <a:rect l="l" t="t" r="r" b="b"/>
            <a:pathLst>
              <a:path h="875030">
                <a:moveTo>
                  <a:pt x="0" y="874604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4720147" y="1743882"/>
            <a:ext cx="0" cy="875030"/>
          </a:xfrm>
          <a:custGeom>
            <a:avLst/>
            <a:gdLst/>
            <a:ahLst/>
            <a:cxnLst/>
            <a:rect l="l" t="t" r="r" b="b"/>
            <a:pathLst>
              <a:path h="875030">
                <a:moveTo>
                  <a:pt x="0" y="874604"/>
                </a:moveTo>
                <a:lnTo>
                  <a:pt x="0" y="0"/>
                </a:lnTo>
              </a:path>
            </a:pathLst>
          </a:custGeom>
          <a:ln w="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127022" y="1897321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1534" y="0"/>
                </a:lnTo>
              </a:path>
            </a:pathLst>
          </a:custGeom>
          <a:ln w="28769">
            <a:solidFill>
              <a:srgbClr val="9933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 txBox="1"/>
          <p:nvPr/>
        </p:nvSpPr>
        <p:spPr>
          <a:xfrm>
            <a:off x="2436545" y="1715838"/>
            <a:ext cx="2333625" cy="593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4200"/>
              </a:lnSpc>
              <a:spcBef>
                <a:spcPts val="95"/>
              </a:spcBef>
            </a:pPr>
            <a:r>
              <a:rPr sz="1500" spc="5" dirty="0">
                <a:latin typeface="Arial"/>
                <a:cs typeface="Arial"/>
              </a:rPr>
              <a:t>ArrayTrack </a:t>
            </a:r>
            <a:r>
              <a:rPr sz="1500" dirty="0">
                <a:latin typeface="Arial"/>
                <a:cs typeface="Arial"/>
              </a:rPr>
              <a:t>4−antenna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APs  ArrayTrack </a:t>
            </a:r>
            <a:r>
              <a:rPr sz="1500" dirty="0">
                <a:latin typeface="Arial"/>
                <a:cs typeface="Arial"/>
              </a:rPr>
              <a:t>6−antenna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APs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2127022" y="2181184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1534" y="0"/>
                </a:lnTo>
              </a:path>
            </a:pathLst>
          </a:custGeom>
          <a:ln w="38359">
            <a:solidFill>
              <a:srgbClr val="0000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 txBox="1"/>
          <p:nvPr/>
        </p:nvSpPr>
        <p:spPr>
          <a:xfrm>
            <a:off x="1623316" y="2306580"/>
            <a:ext cx="3146425" cy="53213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825500">
              <a:lnSpc>
                <a:spcPct val="100000"/>
              </a:lnSpc>
              <a:spcBef>
                <a:spcPts val="290"/>
              </a:spcBef>
            </a:pPr>
            <a:r>
              <a:rPr sz="1500" spc="5" dirty="0">
                <a:latin typeface="Arial"/>
                <a:cs typeface="Arial"/>
              </a:rPr>
              <a:t>ArrayTrack </a:t>
            </a:r>
            <a:r>
              <a:rPr sz="1500" dirty="0">
                <a:latin typeface="Arial"/>
                <a:cs typeface="Arial"/>
              </a:rPr>
              <a:t>8−antenna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APs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500" spc="-5" dirty="0">
                <a:latin typeface="Arial"/>
                <a:cs typeface="Arial"/>
              </a:rPr>
              <a:t>0.8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2127022" y="2457375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1534" y="0"/>
                </a:lnTo>
              </a:path>
            </a:pathLst>
          </a:custGeom>
          <a:ln w="479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 txBox="1"/>
          <p:nvPr/>
        </p:nvSpPr>
        <p:spPr>
          <a:xfrm>
            <a:off x="8523321" y="6370320"/>
            <a:ext cx="223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27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8940" y="941070"/>
            <a:ext cx="2337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Evaluation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02267" y="1805838"/>
            <a:ext cx="5584825" cy="2764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A6A6A6"/>
                </a:solidFill>
                <a:latin typeface="Arial"/>
                <a:cs typeface="Arial"/>
              </a:rPr>
              <a:t>Effect </a:t>
            </a:r>
            <a:r>
              <a:rPr sz="2200" dirty="0">
                <a:solidFill>
                  <a:srgbClr val="A6A6A6"/>
                </a:solidFill>
                <a:latin typeface="Arial"/>
                <a:cs typeface="Arial"/>
              </a:rPr>
              <a:t>of number of APs on</a:t>
            </a:r>
            <a:r>
              <a:rPr sz="2200" spc="-5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A6A6A6"/>
                </a:solidFill>
                <a:latin typeface="Arial"/>
                <a:cs typeface="Arial"/>
              </a:rPr>
              <a:t>accuracy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A6A6A6"/>
                </a:solidFill>
                <a:latin typeface="Arial"/>
                <a:cs typeface="Arial"/>
              </a:rPr>
              <a:t>Multipath </a:t>
            </a:r>
            <a:r>
              <a:rPr sz="2200" dirty="0">
                <a:solidFill>
                  <a:srgbClr val="A6A6A6"/>
                </a:solidFill>
                <a:latin typeface="Arial"/>
                <a:cs typeface="Arial"/>
              </a:rPr>
              <a:t>suppression</a:t>
            </a:r>
            <a:r>
              <a:rPr sz="22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A6A6A6"/>
                </a:solidFill>
                <a:latin typeface="Arial"/>
                <a:cs typeface="Arial"/>
              </a:rPr>
              <a:t>improvement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•"/>
            </a:pPr>
            <a:endParaRPr sz="31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A6A6A6"/>
                </a:solidFill>
                <a:latin typeface="Arial"/>
                <a:cs typeface="Arial"/>
              </a:rPr>
              <a:t>Effect </a:t>
            </a:r>
            <a:r>
              <a:rPr sz="2200" dirty="0">
                <a:solidFill>
                  <a:srgbClr val="A6A6A6"/>
                </a:solidFill>
                <a:latin typeface="Arial"/>
                <a:cs typeface="Arial"/>
              </a:rPr>
              <a:t>of number of </a:t>
            </a:r>
            <a:r>
              <a:rPr sz="2200" spc="-5" dirty="0">
                <a:solidFill>
                  <a:srgbClr val="A6A6A6"/>
                </a:solidFill>
                <a:latin typeface="Arial"/>
                <a:cs typeface="Arial"/>
              </a:rPr>
              <a:t>antennas </a:t>
            </a:r>
            <a:r>
              <a:rPr sz="2200" dirty="0">
                <a:solidFill>
                  <a:srgbClr val="A6A6A6"/>
                </a:solidFill>
                <a:latin typeface="Arial"/>
                <a:cs typeface="Arial"/>
              </a:rPr>
              <a:t>on each</a:t>
            </a:r>
            <a:r>
              <a:rPr sz="2200" spc="-5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A6A6A6"/>
                </a:solidFill>
                <a:latin typeface="Arial"/>
                <a:cs typeface="Arial"/>
              </a:rPr>
              <a:t>AP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31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dirty="0">
                <a:latin typeface="Arial"/>
                <a:cs typeface="Arial"/>
              </a:rPr>
              <a:t>Effect </a:t>
            </a:r>
            <a:r>
              <a:rPr sz="2200" b="1" spc="-5" dirty="0">
                <a:latin typeface="Arial"/>
                <a:cs typeface="Arial"/>
              </a:rPr>
              <a:t>of client-AP differences in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height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052" y="818832"/>
            <a:ext cx="84042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High accuracy despite AP-client height</a:t>
            </a:r>
            <a:r>
              <a:rPr sz="2800" spc="40" dirty="0"/>
              <a:t> </a:t>
            </a:r>
            <a:r>
              <a:rPr sz="2800" spc="-5" dirty="0"/>
              <a:t>difference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286440" y="3429002"/>
            <a:ext cx="1051250" cy="1185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1767" y="2610198"/>
            <a:ext cx="2622664" cy="1454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567" y="2659773"/>
            <a:ext cx="2520315" cy="0"/>
          </a:xfrm>
          <a:custGeom>
            <a:avLst/>
            <a:gdLst/>
            <a:ahLst/>
            <a:cxnLst/>
            <a:rect l="l" t="t" r="r" b="b"/>
            <a:pathLst>
              <a:path w="2520315">
                <a:moveTo>
                  <a:pt x="0" y="0"/>
                </a:moveTo>
                <a:lnTo>
                  <a:pt x="2520274" y="0"/>
                </a:lnTo>
              </a:path>
            </a:pathLst>
          </a:custGeom>
          <a:ln w="45720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3567" y="2636913"/>
            <a:ext cx="2520315" cy="45720"/>
          </a:xfrm>
          <a:custGeom>
            <a:avLst/>
            <a:gdLst/>
            <a:ahLst/>
            <a:cxnLst/>
            <a:rect l="l" t="t" r="r" b="b"/>
            <a:pathLst>
              <a:path w="2520315" h="45719">
                <a:moveTo>
                  <a:pt x="0" y="0"/>
                </a:moveTo>
                <a:lnTo>
                  <a:pt x="2520278" y="0"/>
                </a:lnTo>
                <a:lnTo>
                  <a:pt x="2520278" y="45718"/>
                </a:lnTo>
                <a:lnTo>
                  <a:pt x="0" y="4571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1767" y="4626033"/>
            <a:ext cx="2622664" cy="1745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3567" y="4689144"/>
            <a:ext cx="2520315" cy="0"/>
          </a:xfrm>
          <a:custGeom>
            <a:avLst/>
            <a:gdLst/>
            <a:ahLst/>
            <a:cxnLst/>
            <a:rect l="l" t="t" r="r" b="b"/>
            <a:pathLst>
              <a:path w="2520315">
                <a:moveTo>
                  <a:pt x="0" y="0"/>
                </a:moveTo>
                <a:lnTo>
                  <a:pt x="2520274" y="0"/>
                </a:lnTo>
              </a:path>
            </a:pathLst>
          </a:custGeom>
          <a:ln w="72008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3567" y="4653140"/>
            <a:ext cx="2520315" cy="72390"/>
          </a:xfrm>
          <a:custGeom>
            <a:avLst/>
            <a:gdLst/>
            <a:ahLst/>
            <a:cxnLst/>
            <a:rect l="l" t="t" r="r" b="b"/>
            <a:pathLst>
              <a:path w="2520315" h="72389">
                <a:moveTo>
                  <a:pt x="0" y="0"/>
                </a:moveTo>
                <a:lnTo>
                  <a:pt x="2520278" y="0"/>
                </a:lnTo>
                <a:lnTo>
                  <a:pt x="2520278" y="72007"/>
                </a:lnTo>
                <a:lnTo>
                  <a:pt x="0" y="7200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67750" y="2708922"/>
            <a:ext cx="709206" cy="5369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63977" y="2959333"/>
            <a:ext cx="448886" cy="1163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07995" y="2996958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4">
                <a:moveTo>
                  <a:pt x="0" y="0"/>
                </a:moveTo>
                <a:lnTo>
                  <a:pt x="360039" y="1"/>
                </a:lnTo>
              </a:path>
            </a:pathLst>
          </a:custGeom>
          <a:ln w="25399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42958" y="2872041"/>
            <a:ext cx="290945" cy="19493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87827" y="3022163"/>
            <a:ext cx="0" cy="1606550"/>
          </a:xfrm>
          <a:custGeom>
            <a:avLst/>
            <a:gdLst/>
            <a:ahLst/>
            <a:cxnLst/>
            <a:rect l="l" t="t" r="r" b="b"/>
            <a:pathLst>
              <a:path h="1606550">
                <a:moveTo>
                  <a:pt x="0" y="0"/>
                </a:moveTo>
                <a:lnTo>
                  <a:pt x="0" y="1606143"/>
                </a:lnTo>
              </a:path>
            </a:pathLst>
          </a:custGeom>
          <a:ln w="25399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28873" y="2996958"/>
            <a:ext cx="117906" cy="115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28873" y="4537595"/>
            <a:ext cx="117906" cy="1159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68185" y="3749044"/>
            <a:ext cx="453043" cy="11637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15616" y="3789045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4">
                <a:moveTo>
                  <a:pt x="0" y="0"/>
                </a:moveTo>
                <a:lnTo>
                  <a:pt x="360039" y="0"/>
                </a:lnTo>
              </a:path>
            </a:pathLst>
          </a:custGeom>
          <a:ln w="25399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13905" y="3661750"/>
            <a:ext cx="290945" cy="108481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59631" y="3814249"/>
            <a:ext cx="0" cy="742315"/>
          </a:xfrm>
          <a:custGeom>
            <a:avLst/>
            <a:gdLst/>
            <a:ahLst/>
            <a:cxnLst/>
            <a:rect l="l" t="t" r="r" b="b"/>
            <a:pathLst>
              <a:path h="742314">
                <a:moveTo>
                  <a:pt x="0" y="0"/>
                </a:moveTo>
                <a:lnTo>
                  <a:pt x="0" y="741752"/>
                </a:lnTo>
              </a:path>
            </a:pathLst>
          </a:custGeom>
          <a:ln w="25399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00678" y="3789045"/>
            <a:ext cx="117911" cy="1159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00678" y="4465294"/>
            <a:ext cx="117911" cy="1159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410385" y="3592334"/>
            <a:ext cx="1414780" cy="7454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75"/>
              </a:spcBef>
            </a:pPr>
            <a:r>
              <a:rPr sz="1800" dirty="0">
                <a:solidFill>
                  <a:srgbClr val="008DBB"/>
                </a:solidFill>
                <a:latin typeface="Arial"/>
                <a:cs typeface="Arial"/>
              </a:rPr>
              <a:t>3</a:t>
            </a:r>
            <a:r>
              <a:rPr sz="1800" spc="-100" dirty="0">
                <a:solidFill>
                  <a:srgbClr val="008DB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8DBB"/>
                </a:solidFill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800" spc="-5" dirty="0">
                <a:solidFill>
                  <a:srgbClr val="008DBB"/>
                </a:solidFill>
                <a:latin typeface="Arial"/>
                <a:cs typeface="Arial"/>
              </a:rPr>
              <a:t>1.5</a:t>
            </a:r>
            <a:r>
              <a:rPr sz="1800" spc="-10" dirty="0">
                <a:solidFill>
                  <a:srgbClr val="008DB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8DBB"/>
                </a:solidFill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82382" y="2237879"/>
            <a:ext cx="673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8DBB"/>
                </a:solidFill>
                <a:latin typeface="Arial"/>
                <a:cs typeface="Arial"/>
              </a:rPr>
              <a:t>ceiling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31220" y="2652356"/>
            <a:ext cx="0" cy="3262629"/>
          </a:xfrm>
          <a:custGeom>
            <a:avLst/>
            <a:gdLst/>
            <a:ahLst/>
            <a:cxnLst/>
            <a:rect l="l" t="t" r="r" b="b"/>
            <a:pathLst>
              <a:path h="3262629">
                <a:moveTo>
                  <a:pt x="0" y="0"/>
                </a:moveTo>
                <a:lnTo>
                  <a:pt x="0" y="3262496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31220" y="18153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17280" y="2652356"/>
            <a:ext cx="0" cy="3262629"/>
          </a:xfrm>
          <a:custGeom>
            <a:avLst/>
            <a:gdLst/>
            <a:ahLst/>
            <a:cxnLst/>
            <a:rect l="l" t="t" r="r" b="b"/>
            <a:pathLst>
              <a:path h="3262629">
                <a:moveTo>
                  <a:pt x="0" y="0"/>
                </a:moveTo>
                <a:lnTo>
                  <a:pt x="0" y="3262496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17280" y="18153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69941" y="2652356"/>
            <a:ext cx="0" cy="3262629"/>
          </a:xfrm>
          <a:custGeom>
            <a:avLst/>
            <a:gdLst/>
            <a:ahLst/>
            <a:cxnLst/>
            <a:rect l="l" t="t" r="r" b="b"/>
            <a:pathLst>
              <a:path h="3262629">
                <a:moveTo>
                  <a:pt x="0" y="0"/>
                </a:moveTo>
                <a:lnTo>
                  <a:pt x="0" y="3262496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69941" y="18153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11886" y="1815376"/>
            <a:ext cx="0" cy="4099560"/>
          </a:xfrm>
          <a:custGeom>
            <a:avLst/>
            <a:gdLst/>
            <a:ahLst/>
            <a:cxnLst/>
            <a:rect l="l" t="t" r="r" b="b"/>
            <a:pathLst>
              <a:path h="4099560">
                <a:moveTo>
                  <a:pt x="0" y="40994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11886" y="18153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90678" y="5914853"/>
            <a:ext cx="4219575" cy="0"/>
          </a:xfrm>
          <a:custGeom>
            <a:avLst/>
            <a:gdLst/>
            <a:ahLst/>
            <a:cxnLst/>
            <a:rect l="l" t="t" r="r" b="b"/>
            <a:pathLst>
              <a:path w="4219575">
                <a:moveTo>
                  <a:pt x="0" y="0"/>
                </a:moveTo>
                <a:lnTo>
                  <a:pt x="4219049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409727" y="59148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90678" y="5163279"/>
            <a:ext cx="4219575" cy="0"/>
          </a:xfrm>
          <a:custGeom>
            <a:avLst/>
            <a:gdLst/>
            <a:ahLst/>
            <a:cxnLst/>
            <a:rect l="l" t="t" r="r" b="b"/>
            <a:pathLst>
              <a:path w="4219575">
                <a:moveTo>
                  <a:pt x="0" y="0"/>
                </a:moveTo>
                <a:lnTo>
                  <a:pt x="4219049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409727" y="5163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90678" y="4420251"/>
            <a:ext cx="4219575" cy="0"/>
          </a:xfrm>
          <a:custGeom>
            <a:avLst/>
            <a:gdLst/>
            <a:ahLst/>
            <a:cxnLst/>
            <a:rect l="l" t="t" r="r" b="b"/>
            <a:pathLst>
              <a:path w="4219575">
                <a:moveTo>
                  <a:pt x="0" y="0"/>
                </a:moveTo>
                <a:lnTo>
                  <a:pt x="4219049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09727" y="44202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90678" y="3677223"/>
            <a:ext cx="4219575" cy="0"/>
          </a:xfrm>
          <a:custGeom>
            <a:avLst/>
            <a:gdLst/>
            <a:ahLst/>
            <a:cxnLst/>
            <a:rect l="l" t="t" r="r" b="b"/>
            <a:pathLst>
              <a:path w="4219575">
                <a:moveTo>
                  <a:pt x="0" y="0"/>
                </a:moveTo>
                <a:lnTo>
                  <a:pt x="4219049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409727" y="36772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90678" y="2925657"/>
            <a:ext cx="4219575" cy="0"/>
          </a:xfrm>
          <a:custGeom>
            <a:avLst/>
            <a:gdLst/>
            <a:ahLst/>
            <a:cxnLst/>
            <a:rect l="l" t="t" r="r" b="b"/>
            <a:pathLst>
              <a:path w="4219575">
                <a:moveTo>
                  <a:pt x="0" y="0"/>
                </a:moveTo>
                <a:lnTo>
                  <a:pt x="4219049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409727" y="29256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15124" y="2182621"/>
            <a:ext cx="1494790" cy="0"/>
          </a:xfrm>
          <a:custGeom>
            <a:avLst/>
            <a:gdLst/>
            <a:ahLst/>
            <a:cxnLst/>
            <a:rect l="l" t="t" r="r" b="b"/>
            <a:pathLst>
              <a:path w="1494790">
                <a:moveTo>
                  <a:pt x="0" y="0"/>
                </a:moveTo>
                <a:lnTo>
                  <a:pt x="1494603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190678" y="2182621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0" y="0"/>
                </a:moveTo>
                <a:lnTo>
                  <a:pt x="59795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409727" y="21826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90678" y="5914853"/>
            <a:ext cx="4219575" cy="0"/>
          </a:xfrm>
          <a:custGeom>
            <a:avLst/>
            <a:gdLst/>
            <a:ahLst/>
            <a:cxnLst/>
            <a:rect l="l" t="t" r="r" b="b"/>
            <a:pathLst>
              <a:path w="4219575">
                <a:moveTo>
                  <a:pt x="0" y="0"/>
                </a:moveTo>
                <a:lnTo>
                  <a:pt x="4219049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90678" y="1806838"/>
            <a:ext cx="4219575" cy="0"/>
          </a:xfrm>
          <a:custGeom>
            <a:avLst/>
            <a:gdLst/>
            <a:ahLst/>
            <a:cxnLst/>
            <a:rect l="l" t="t" r="r" b="b"/>
            <a:pathLst>
              <a:path w="4219575">
                <a:moveTo>
                  <a:pt x="0" y="0"/>
                </a:moveTo>
                <a:lnTo>
                  <a:pt x="4219049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190678" y="1806838"/>
            <a:ext cx="0" cy="4108450"/>
          </a:xfrm>
          <a:custGeom>
            <a:avLst/>
            <a:gdLst/>
            <a:ahLst/>
            <a:cxnLst/>
            <a:rect l="l" t="t" r="r" b="b"/>
            <a:pathLst>
              <a:path h="4108450">
                <a:moveTo>
                  <a:pt x="0" y="4108015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409727" y="1806838"/>
            <a:ext cx="0" cy="4108450"/>
          </a:xfrm>
          <a:custGeom>
            <a:avLst/>
            <a:gdLst/>
            <a:ahLst/>
            <a:cxnLst/>
            <a:rect l="l" t="t" r="r" b="b"/>
            <a:pathLst>
              <a:path h="4108450">
                <a:moveTo>
                  <a:pt x="0" y="4108015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190678" y="5914853"/>
            <a:ext cx="4219575" cy="0"/>
          </a:xfrm>
          <a:custGeom>
            <a:avLst/>
            <a:gdLst/>
            <a:ahLst/>
            <a:cxnLst/>
            <a:rect l="l" t="t" r="r" b="b"/>
            <a:pathLst>
              <a:path w="4219575">
                <a:moveTo>
                  <a:pt x="0" y="0"/>
                </a:moveTo>
                <a:lnTo>
                  <a:pt x="4219049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190678" y="1806838"/>
            <a:ext cx="0" cy="4108450"/>
          </a:xfrm>
          <a:custGeom>
            <a:avLst/>
            <a:gdLst/>
            <a:ahLst/>
            <a:cxnLst/>
            <a:rect l="l" t="t" r="r" b="b"/>
            <a:pathLst>
              <a:path h="4108450">
                <a:moveTo>
                  <a:pt x="0" y="4108015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831220" y="5889230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831220" y="1815376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71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831220" y="2652356"/>
            <a:ext cx="0" cy="3262629"/>
          </a:xfrm>
          <a:custGeom>
            <a:avLst/>
            <a:gdLst/>
            <a:ahLst/>
            <a:cxnLst/>
            <a:rect l="l" t="t" r="r" b="b"/>
            <a:pathLst>
              <a:path h="3262629">
                <a:moveTo>
                  <a:pt x="0" y="0"/>
                </a:moveTo>
                <a:lnTo>
                  <a:pt x="0" y="3262496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831220" y="18153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762899" y="1815376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71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62899" y="2652356"/>
            <a:ext cx="0" cy="3262629"/>
          </a:xfrm>
          <a:custGeom>
            <a:avLst/>
            <a:gdLst/>
            <a:ahLst/>
            <a:cxnLst/>
            <a:rect l="l" t="t" r="r" b="b"/>
            <a:pathLst>
              <a:path h="3262629">
                <a:moveTo>
                  <a:pt x="0" y="0"/>
                </a:moveTo>
                <a:lnTo>
                  <a:pt x="0" y="3262496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762899" y="18153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86031" y="1815376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71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686031" y="2652356"/>
            <a:ext cx="0" cy="3262629"/>
          </a:xfrm>
          <a:custGeom>
            <a:avLst/>
            <a:gdLst/>
            <a:ahLst/>
            <a:cxnLst/>
            <a:rect l="l" t="t" r="r" b="b"/>
            <a:pathLst>
              <a:path h="3262629">
                <a:moveTo>
                  <a:pt x="0" y="0"/>
                </a:moveTo>
                <a:lnTo>
                  <a:pt x="0" y="3262496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86031" y="18153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00625" y="1815376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71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600625" y="2652356"/>
            <a:ext cx="0" cy="3262629"/>
          </a:xfrm>
          <a:custGeom>
            <a:avLst/>
            <a:gdLst/>
            <a:ahLst/>
            <a:cxnLst/>
            <a:rect l="l" t="t" r="r" b="b"/>
            <a:pathLst>
              <a:path h="3262629">
                <a:moveTo>
                  <a:pt x="0" y="0"/>
                </a:moveTo>
                <a:lnTo>
                  <a:pt x="0" y="3262496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600625" y="18153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498143" y="1815376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71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498143" y="2652356"/>
            <a:ext cx="0" cy="3262629"/>
          </a:xfrm>
          <a:custGeom>
            <a:avLst/>
            <a:gdLst/>
            <a:ahLst/>
            <a:cxnLst/>
            <a:rect l="l" t="t" r="r" b="b"/>
            <a:pathLst>
              <a:path h="3262629">
                <a:moveTo>
                  <a:pt x="0" y="0"/>
                </a:moveTo>
                <a:lnTo>
                  <a:pt x="0" y="3262496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498143" y="18153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378573" y="1815376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71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378572" y="2652356"/>
            <a:ext cx="0" cy="3262629"/>
          </a:xfrm>
          <a:custGeom>
            <a:avLst/>
            <a:gdLst/>
            <a:ahLst/>
            <a:cxnLst/>
            <a:rect l="l" t="t" r="r" b="b"/>
            <a:pathLst>
              <a:path h="3262629">
                <a:moveTo>
                  <a:pt x="0" y="0"/>
                </a:moveTo>
                <a:lnTo>
                  <a:pt x="0" y="3262496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378572" y="18153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233381" y="1815376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7084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233382" y="1815376"/>
            <a:ext cx="0" cy="4099560"/>
          </a:xfrm>
          <a:custGeom>
            <a:avLst/>
            <a:gdLst/>
            <a:ahLst/>
            <a:cxnLst/>
            <a:rect l="l" t="t" r="r" b="b"/>
            <a:pathLst>
              <a:path h="4099560">
                <a:moveTo>
                  <a:pt x="0" y="0"/>
                </a:moveTo>
                <a:lnTo>
                  <a:pt x="0" y="4099477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233381" y="18153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831220" y="5872146"/>
            <a:ext cx="0" cy="4318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42707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4775821" y="5900014"/>
            <a:ext cx="112395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1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5275334" y="1815376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71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275334" y="2652356"/>
            <a:ext cx="0" cy="3262629"/>
          </a:xfrm>
          <a:custGeom>
            <a:avLst/>
            <a:gdLst/>
            <a:ahLst/>
            <a:cxnLst/>
            <a:rect l="l" t="t" r="r" b="b"/>
            <a:pathLst>
              <a:path h="3262629">
                <a:moveTo>
                  <a:pt x="0" y="0"/>
                </a:moveTo>
                <a:lnTo>
                  <a:pt x="0" y="3262496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275334" y="18153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540089" y="1815376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71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540089" y="2652356"/>
            <a:ext cx="0" cy="3262629"/>
          </a:xfrm>
          <a:custGeom>
            <a:avLst/>
            <a:gdLst/>
            <a:ahLst/>
            <a:cxnLst/>
            <a:rect l="l" t="t" r="r" b="b"/>
            <a:pathLst>
              <a:path h="3262629">
                <a:moveTo>
                  <a:pt x="0" y="0"/>
                </a:moveTo>
                <a:lnTo>
                  <a:pt x="0" y="3262496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540089" y="18153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727986" y="1815376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71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727986" y="2652356"/>
            <a:ext cx="0" cy="3262629"/>
          </a:xfrm>
          <a:custGeom>
            <a:avLst/>
            <a:gdLst/>
            <a:ahLst/>
            <a:cxnLst/>
            <a:rect l="l" t="t" r="r" b="b"/>
            <a:pathLst>
              <a:path h="3262629">
                <a:moveTo>
                  <a:pt x="0" y="0"/>
                </a:moveTo>
                <a:lnTo>
                  <a:pt x="0" y="3262496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727986" y="18153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873175" y="1815376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71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873175" y="2652356"/>
            <a:ext cx="0" cy="3262629"/>
          </a:xfrm>
          <a:custGeom>
            <a:avLst/>
            <a:gdLst/>
            <a:ahLst/>
            <a:cxnLst/>
            <a:rect l="l" t="t" r="r" b="b"/>
            <a:pathLst>
              <a:path h="3262629">
                <a:moveTo>
                  <a:pt x="0" y="0"/>
                </a:moveTo>
                <a:lnTo>
                  <a:pt x="0" y="3262496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873175" y="18153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992741" y="1815376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71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992741" y="2652356"/>
            <a:ext cx="0" cy="3262629"/>
          </a:xfrm>
          <a:custGeom>
            <a:avLst/>
            <a:gdLst/>
            <a:ahLst/>
            <a:cxnLst/>
            <a:rect l="l" t="t" r="r" b="b"/>
            <a:pathLst>
              <a:path h="3262629">
                <a:moveTo>
                  <a:pt x="0" y="0"/>
                </a:moveTo>
                <a:lnTo>
                  <a:pt x="0" y="3262496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992741" y="18153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086685" y="1815376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71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086685" y="2652356"/>
            <a:ext cx="0" cy="3262629"/>
          </a:xfrm>
          <a:custGeom>
            <a:avLst/>
            <a:gdLst/>
            <a:ahLst/>
            <a:cxnLst/>
            <a:rect l="l" t="t" r="r" b="b"/>
            <a:pathLst>
              <a:path h="3262629">
                <a:moveTo>
                  <a:pt x="0" y="0"/>
                </a:moveTo>
                <a:lnTo>
                  <a:pt x="0" y="3262496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086685" y="18153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180629" y="1815376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71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180629" y="2652356"/>
            <a:ext cx="0" cy="3262629"/>
          </a:xfrm>
          <a:custGeom>
            <a:avLst/>
            <a:gdLst/>
            <a:ahLst/>
            <a:cxnLst/>
            <a:rect l="l" t="t" r="r" b="b"/>
            <a:pathLst>
              <a:path h="3262629">
                <a:moveTo>
                  <a:pt x="0" y="0"/>
                </a:moveTo>
                <a:lnTo>
                  <a:pt x="0" y="3262496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180629" y="18153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248959" y="1815376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71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248959" y="2652356"/>
            <a:ext cx="0" cy="3262629"/>
          </a:xfrm>
          <a:custGeom>
            <a:avLst/>
            <a:gdLst/>
            <a:ahLst/>
            <a:cxnLst/>
            <a:rect l="l" t="t" r="r" b="b"/>
            <a:pathLst>
              <a:path h="3262629">
                <a:moveTo>
                  <a:pt x="0" y="0"/>
                </a:moveTo>
                <a:lnTo>
                  <a:pt x="0" y="3262496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248959" y="18153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317280" y="5889230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317280" y="1815376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71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317280" y="2652356"/>
            <a:ext cx="0" cy="3262629"/>
          </a:xfrm>
          <a:custGeom>
            <a:avLst/>
            <a:gdLst/>
            <a:ahLst/>
            <a:cxnLst/>
            <a:rect l="l" t="t" r="r" b="b"/>
            <a:pathLst>
              <a:path h="3262629">
                <a:moveTo>
                  <a:pt x="0" y="0"/>
                </a:moveTo>
                <a:lnTo>
                  <a:pt x="0" y="3262496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317280" y="18153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317280" y="5872146"/>
            <a:ext cx="0" cy="4318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42707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769941" y="5889230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769941" y="2652356"/>
            <a:ext cx="0" cy="3262629"/>
          </a:xfrm>
          <a:custGeom>
            <a:avLst/>
            <a:gdLst/>
            <a:ahLst/>
            <a:cxnLst/>
            <a:rect l="l" t="t" r="r" b="b"/>
            <a:pathLst>
              <a:path h="3262629">
                <a:moveTo>
                  <a:pt x="0" y="0"/>
                </a:moveTo>
                <a:lnTo>
                  <a:pt x="0" y="3262496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769941" y="18153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769941" y="5889230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769941" y="2652356"/>
            <a:ext cx="0" cy="3262629"/>
          </a:xfrm>
          <a:custGeom>
            <a:avLst/>
            <a:gdLst/>
            <a:ahLst/>
            <a:cxnLst/>
            <a:rect l="l" t="t" r="r" b="b"/>
            <a:pathLst>
              <a:path h="3262629">
                <a:moveTo>
                  <a:pt x="0" y="0"/>
                </a:moveTo>
                <a:lnTo>
                  <a:pt x="0" y="3262496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769941" y="18153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769941" y="5889230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769941" y="2652356"/>
            <a:ext cx="0" cy="3262629"/>
          </a:xfrm>
          <a:custGeom>
            <a:avLst/>
            <a:gdLst/>
            <a:ahLst/>
            <a:cxnLst/>
            <a:rect l="l" t="t" r="r" b="b"/>
            <a:pathLst>
              <a:path h="3262629">
                <a:moveTo>
                  <a:pt x="0" y="0"/>
                </a:moveTo>
                <a:lnTo>
                  <a:pt x="0" y="3262496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769941" y="18153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769941" y="5889230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769941" y="2652356"/>
            <a:ext cx="0" cy="3262629"/>
          </a:xfrm>
          <a:custGeom>
            <a:avLst/>
            <a:gdLst/>
            <a:ahLst/>
            <a:cxnLst/>
            <a:rect l="l" t="t" r="r" b="b"/>
            <a:pathLst>
              <a:path h="3262629">
                <a:moveTo>
                  <a:pt x="0" y="0"/>
                </a:moveTo>
                <a:lnTo>
                  <a:pt x="0" y="3262496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769941" y="18153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769941" y="5889230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769941" y="2652356"/>
            <a:ext cx="0" cy="3262629"/>
          </a:xfrm>
          <a:custGeom>
            <a:avLst/>
            <a:gdLst/>
            <a:ahLst/>
            <a:cxnLst/>
            <a:rect l="l" t="t" r="r" b="b"/>
            <a:pathLst>
              <a:path h="3262629">
                <a:moveTo>
                  <a:pt x="0" y="0"/>
                </a:moveTo>
                <a:lnTo>
                  <a:pt x="0" y="3262496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769941" y="18153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769941" y="5889230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769941" y="2652356"/>
            <a:ext cx="0" cy="3262629"/>
          </a:xfrm>
          <a:custGeom>
            <a:avLst/>
            <a:gdLst/>
            <a:ahLst/>
            <a:cxnLst/>
            <a:rect l="l" t="t" r="r" b="b"/>
            <a:pathLst>
              <a:path h="3262629">
                <a:moveTo>
                  <a:pt x="0" y="0"/>
                </a:moveTo>
                <a:lnTo>
                  <a:pt x="0" y="3262496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769941" y="18153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769941" y="5889230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769941" y="2652356"/>
            <a:ext cx="0" cy="3262629"/>
          </a:xfrm>
          <a:custGeom>
            <a:avLst/>
            <a:gdLst/>
            <a:ahLst/>
            <a:cxnLst/>
            <a:rect l="l" t="t" r="r" b="b"/>
            <a:pathLst>
              <a:path h="3262629">
                <a:moveTo>
                  <a:pt x="0" y="0"/>
                </a:moveTo>
                <a:lnTo>
                  <a:pt x="0" y="3262496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769941" y="18153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769941" y="5889230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769941" y="2652356"/>
            <a:ext cx="0" cy="3262629"/>
          </a:xfrm>
          <a:custGeom>
            <a:avLst/>
            <a:gdLst/>
            <a:ahLst/>
            <a:cxnLst/>
            <a:rect l="l" t="t" r="r" b="b"/>
            <a:pathLst>
              <a:path h="3262629">
                <a:moveTo>
                  <a:pt x="0" y="0"/>
                </a:moveTo>
                <a:lnTo>
                  <a:pt x="0" y="3262496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769941" y="18153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769941" y="5889230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769941" y="1815376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710"/>
                </a:lnTo>
              </a:path>
            </a:pathLst>
          </a:custGeom>
          <a:ln w="43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769941" y="2652356"/>
            <a:ext cx="0" cy="3262629"/>
          </a:xfrm>
          <a:custGeom>
            <a:avLst/>
            <a:gdLst/>
            <a:ahLst/>
            <a:cxnLst/>
            <a:rect l="l" t="t" r="r" b="b"/>
            <a:pathLst>
              <a:path h="3262629">
                <a:moveTo>
                  <a:pt x="0" y="0"/>
                </a:moveTo>
                <a:lnTo>
                  <a:pt x="0" y="3262496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769941" y="18153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769941" y="5872146"/>
            <a:ext cx="0" cy="4318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42707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222583" y="1815376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7084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222583" y="1815376"/>
            <a:ext cx="0" cy="4099560"/>
          </a:xfrm>
          <a:custGeom>
            <a:avLst/>
            <a:gdLst/>
            <a:ahLst/>
            <a:cxnLst/>
            <a:rect l="l" t="t" r="r" b="b"/>
            <a:pathLst>
              <a:path h="4099560">
                <a:moveTo>
                  <a:pt x="0" y="0"/>
                </a:moveTo>
                <a:lnTo>
                  <a:pt x="0" y="4099477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222583" y="18153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478801" y="1815376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7084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478801" y="1815376"/>
            <a:ext cx="0" cy="4099560"/>
          </a:xfrm>
          <a:custGeom>
            <a:avLst/>
            <a:gdLst/>
            <a:ahLst/>
            <a:cxnLst/>
            <a:rect l="l" t="t" r="r" b="b"/>
            <a:pathLst>
              <a:path h="4099560">
                <a:moveTo>
                  <a:pt x="0" y="0"/>
                </a:moveTo>
                <a:lnTo>
                  <a:pt x="0" y="4099477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478801" y="18153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66697" y="1815376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7084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666697" y="1815376"/>
            <a:ext cx="0" cy="4099560"/>
          </a:xfrm>
          <a:custGeom>
            <a:avLst/>
            <a:gdLst/>
            <a:ahLst/>
            <a:cxnLst/>
            <a:rect l="l" t="t" r="r" b="b"/>
            <a:pathLst>
              <a:path h="4099560">
                <a:moveTo>
                  <a:pt x="0" y="0"/>
                </a:moveTo>
                <a:lnTo>
                  <a:pt x="0" y="4099477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666697" y="18153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811886" y="5889230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811886" y="1815376"/>
            <a:ext cx="0" cy="4099560"/>
          </a:xfrm>
          <a:custGeom>
            <a:avLst/>
            <a:gdLst/>
            <a:ahLst/>
            <a:cxnLst/>
            <a:rect l="l" t="t" r="r" b="b"/>
            <a:pathLst>
              <a:path h="4099560">
                <a:moveTo>
                  <a:pt x="0" y="4099477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811886" y="18153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811886" y="5889230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811886" y="1815376"/>
            <a:ext cx="0" cy="4099560"/>
          </a:xfrm>
          <a:custGeom>
            <a:avLst/>
            <a:gdLst/>
            <a:ahLst/>
            <a:cxnLst/>
            <a:rect l="l" t="t" r="r" b="b"/>
            <a:pathLst>
              <a:path h="4099560">
                <a:moveTo>
                  <a:pt x="0" y="4099477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811886" y="18153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811886" y="5889230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811886" y="1815376"/>
            <a:ext cx="0" cy="4099560"/>
          </a:xfrm>
          <a:custGeom>
            <a:avLst/>
            <a:gdLst/>
            <a:ahLst/>
            <a:cxnLst/>
            <a:rect l="l" t="t" r="r" b="b"/>
            <a:pathLst>
              <a:path h="4099560">
                <a:moveTo>
                  <a:pt x="0" y="4099477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811886" y="18153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811886" y="5889230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811886" y="1815376"/>
            <a:ext cx="0" cy="4099560"/>
          </a:xfrm>
          <a:custGeom>
            <a:avLst/>
            <a:gdLst/>
            <a:ahLst/>
            <a:cxnLst/>
            <a:rect l="l" t="t" r="r" b="b"/>
            <a:pathLst>
              <a:path h="4099560">
                <a:moveTo>
                  <a:pt x="0" y="4099477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811886" y="18153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811886" y="5889230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811886" y="1815376"/>
            <a:ext cx="0" cy="4099560"/>
          </a:xfrm>
          <a:custGeom>
            <a:avLst/>
            <a:gdLst/>
            <a:ahLst/>
            <a:cxnLst/>
            <a:rect l="l" t="t" r="r" b="b"/>
            <a:pathLst>
              <a:path h="4099560">
                <a:moveTo>
                  <a:pt x="0" y="4099477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811886" y="18153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811886" y="5889230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62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811887" y="1815376"/>
            <a:ext cx="0" cy="4099560"/>
          </a:xfrm>
          <a:custGeom>
            <a:avLst/>
            <a:gdLst/>
            <a:ahLst/>
            <a:cxnLst/>
            <a:rect l="l" t="t" r="r" b="b"/>
            <a:pathLst>
              <a:path h="4099560">
                <a:moveTo>
                  <a:pt x="0" y="0"/>
                </a:moveTo>
                <a:lnTo>
                  <a:pt x="0" y="4099477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811886" y="18153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811887" y="1815376"/>
            <a:ext cx="0" cy="4099560"/>
          </a:xfrm>
          <a:custGeom>
            <a:avLst/>
            <a:gdLst/>
            <a:ahLst/>
            <a:cxnLst/>
            <a:rect l="l" t="t" r="r" b="b"/>
            <a:pathLst>
              <a:path h="4099560">
                <a:moveTo>
                  <a:pt x="0" y="0"/>
                </a:moveTo>
                <a:lnTo>
                  <a:pt x="0" y="4099477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 txBox="1"/>
          <p:nvPr/>
        </p:nvSpPr>
        <p:spPr>
          <a:xfrm>
            <a:off x="7671082" y="5900014"/>
            <a:ext cx="285750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10" dirty="0">
                <a:latin typeface="Arial"/>
                <a:cs typeface="Arial"/>
              </a:rPr>
              <a:t>100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8264538" y="1815376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7084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264538" y="1815376"/>
            <a:ext cx="0" cy="4099560"/>
          </a:xfrm>
          <a:custGeom>
            <a:avLst/>
            <a:gdLst/>
            <a:ahLst/>
            <a:cxnLst/>
            <a:rect l="l" t="t" r="r" b="b"/>
            <a:pathLst>
              <a:path h="4099560">
                <a:moveTo>
                  <a:pt x="0" y="0"/>
                </a:moveTo>
                <a:lnTo>
                  <a:pt x="0" y="4099477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264538" y="18153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190678" y="5914853"/>
            <a:ext cx="34290" cy="0"/>
          </a:xfrm>
          <a:custGeom>
            <a:avLst/>
            <a:gdLst/>
            <a:ahLst/>
            <a:cxnLst/>
            <a:rect l="l" t="t" r="r" b="b"/>
            <a:pathLst>
              <a:path w="34289">
                <a:moveTo>
                  <a:pt x="0" y="0"/>
                </a:moveTo>
                <a:lnTo>
                  <a:pt x="34163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367021" y="5914853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42707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 txBox="1"/>
          <p:nvPr/>
        </p:nvSpPr>
        <p:spPr>
          <a:xfrm>
            <a:off x="4066950" y="5797524"/>
            <a:ext cx="112395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1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4190678" y="5163279"/>
            <a:ext cx="34290" cy="0"/>
          </a:xfrm>
          <a:custGeom>
            <a:avLst/>
            <a:gdLst/>
            <a:ahLst/>
            <a:cxnLst/>
            <a:rect l="l" t="t" r="r" b="b"/>
            <a:pathLst>
              <a:path w="34289">
                <a:moveTo>
                  <a:pt x="0" y="0"/>
                </a:moveTo>
                <a:lnTo>
                  <a:pt x="34163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367021" y="5163279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42707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 txBox="1"/>
          <p:nvPr/>
        </p:nvSpPr>
        <p:spPr>
          <a:xfrm>
            <a:off x="3938841" y="5045958"/>
            <a:ext cx="242570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5" dirty="0">
                <a:latin typeface="Arial"/>
                <a:cs typeface="Arial"/>
              </a:rPr>
              <a:t>0.2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4190678" y="4420251"/>
            <a:ext cx="34290" cy="0"/>
          </a:xfrm>
          <a:custGeom>
            <a:avLst/>
            <a:gdLst/>
            <a:ahLst/>
            <a:cxnLst/>
            <a:rect l="l" t="t" r="r" b="b"/>
            <a:pathLst>
              <a:path w="34289">
                <a:moveTo>
                  <a:pt x="0" y="0"/>
                </a:moveTo>
                <a:lnTo>
                  <a:pt x="34163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367021" y="4420251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42707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 txBox="1"/>
          <p:nvPr/>
        </p:nvSpPr>
        <p:spPr>
          <a:xfrm>
            <a:off x="3938841" y="4302930"/>
            <a:ext cx="242570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5" dirty="0">
                <a:latin typeface="Arial"/>
                <a:cs typeface="Arial"/>
              </a:rPr>
              <a:t>0.4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4190678" y="3677223"/>
            <a:ext cx="34290" cy="0"/>
          </a:xfrm>
          <a:custGeom>
            <a:avLst/>
            <a:gdLst/>
            <a:ahLst/>
            <a:cxnLst/>
            <a:rect l="l" t="t" r="r" b="b"/>
            <a:pathLst>
              <a:path w="34289">
                <a:moveTo>
                  <a:pt x="0" y="0"/>
                </a:moveTo>
                <a:lnTo>
                  <a:pt x="34163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367021" y="3677223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42707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 txBox="1"/>
          <p:nvPr/>
        </p:nvSpPr>
        <p:spPr>
          <a:xfrm>
            <a:off x="3938841" y="3559903"/>
            <a:ext cx="242570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5" dirty="0">
                <a:latin typeface="Arial"/>
                <a:cs typeface="Arial"/>
              </a:rPr>
              <a:t>0.6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4190678" y="2925657"/>
            <a:ext cx="34290" cy="0"/>
          </a:xfrm>
          <a:custGeom>
            <a:avLst/>
            <a:gdLst/>
            <a:ahLst/>
            <a:cxnLst/>
            <a:rect l="l" t="t" r="r" b="b"/>
            <a:pathLst>
              <a:path w="34289">
                <a:moveTo>
                  <a:pt x="0" y="0"/>
                </a:moveTo>
                <a:lnTo>
                  <a:pt x="34163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367021" y="2925657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42707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 txBox="1"/>
          <p:nvPr/>
        </p:nvSpPr>
        <p:spPr>
          <a:xfrm>
            <a:off x="3938841" y="2808328"/>
            <a:ext cx="242570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5" dirty="0">
                <a:latin typeface="Arial"/>
                <a:cs typeface="Arial"/>
              </a:rPr>
              <a:t>0.8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4190678" y="2182621"/>
            <a:ext cx="34290" cy="0"/>
          </a:xfrm>
          <a:custGeom>
            <a:avLst/>
            <a:gdLst/>
            <a:ahLst/>
            <a:cxnLst/>
            <a:rect l="l" t="t" r="r" b="b"/>
            <a:pathLst>
              <a:path w="34289">
                <a:moveTo>
                  <a:pt x="0" y="0"/>
                </a:moveTo>
                <a:lnTo>
                  <a:pt x="34163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367021" y="2182621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42707" y="0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 txBox="1"/>
          <p:nvPr/>
        </p:nvSpPr>
        <p:spPr>
          <a:xfrm>
            <a:off x="4066950" y="2065300"/>
            <a:ext cx="112395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1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4190678" y="5914853"/>
            <a:ext cx="4219575" cy="0"/>
          </a:xfrm>
          <a:custGeom>
            <a:avLst/>
            <a:gdLst/>
            <a:ahLst/>
            <a:cxnLst/>
            <a:rect l="l" t="t" r="r" b="b"/>
            <a:pathLst>
              <a:path w="4219575">
                <a:moveTo>
                  <a:pt x="0" y="0"/>
                </a:moveTo>
                <a:lnTo>
                  <a:pt x="4219049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190678" y="1806838"/>
            <a:ext cx="4219575" cy="0"/>
          </a:xfrm>
          <a:custGeom>
            <a:avLst/>
            <a:gdLst/>
            <a:ahLst/>
            <a:cxnLst/>
            <a:rect l="l" t="t" r="r" b="b"/>
            <a:pathLst>
              <a:path w="4219575">
                <a:moveTo>
                  <a:pt x="0" y="0"/>
                </a:moveTo>
                <a:lnTo>
                  <a:pt x="4219049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190678" y="1806838"/>
            <a:ext cx="0" cy="4108450"/>
          </a:xfrm>
          <a:custGeom>
            <a:avLst/>
            <a:gdLst/>
            <a:ahLst/>
            <a:cxnLst/>
            <a:rect l="l" t="t" r="r" b="b"/>
            <a:pathLst>
              <a:path h="4108450">
                <a:moveTo>
                  <a:pt x="0" y="4108015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409727" y="1806838"/>
            <a:ext cx="0" cy="4108450"/>
          </a:xfrm>
          <a:custGeom>
            <a:avLst/>
            <a:gdLst/>
            <a:ahLst/>
            <a:cxnLst/>
            <a:rect l="l" t="t" r="r" b="b"/>
            <a:pathLst>
              <a:path h="4108450">
                <a:moveTo>
                  <a:pt x="0" y="4108015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 txBox="1"/>
          <p:nvPr/>
        </p:nvSpPr>
        <p:spPr>
          <a:xfrm>
            <a:off x="5476144" y="5900014"/>
            <a:ext cx="1633855" cy="4076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55650">
              <a:lnSpc>
                <a:spcPts val="1310"/>
              </a:lnSpc>
              <a:spcBef>
                <a:spcPts val="125"/>
              </a:spcBef>
              <a:tabLst>
                <a:tab pos="1207770" algn="l"/>
              </a:tabLst>
            </a:pPr>
            <a:r>
              <a:rPr sz="1200" spc="10" dirty="0">
                <a:latin typeface="Arial"/>
                <a:cs typeface="Arial"/>
              </a:rPr>
              <a:t>10	20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670"/>
              </a:lnSpc>
            </a:pPr>
            <a:r>
              <a:rPr sz="1500" spc="-5" dirty="0">
                <a:latin typeface="Arial"/>
                <a:cs typeface="Arial"/>
              </a:rPr>
              <a:t>Location error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(cm)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3698204" y="3665971"/>
            <a:ext cx="215900" cy="4171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55"/>
              </a:lnSpc>
            </a:pPr>
            <a:r>
              <a:rPr sz="1500" spc="-5" dirty="0">
                <a:latin typeface="Arial"/>
                <a:cs typeface="Arial"/>
              </a:rPr>
              <a:t>CDF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4891003" y="2182621"/>
            <a:ext cx="3331210" cy="3732529"/>
          </a:xfrm>
          <a:custGeom>
            <a:avLst/>
            <a:gdLst/>
            <a:ahLst/>
            <a:cxnLst/>
            <a:rect l="l" t="t" r="r" b="b"/>
            <a:pathLst>
              <a:path w="3331209" h="3732529">
                <a:moveTo>
                  <a:pt x="0" y="3732232"/>
                </a:moveTo>
                <a:lnTo>
                  <a:pt x="0" y="3638280"/>
                </a:lnTo>
                <a:lnTo>
                  <a:pt x="179358" y="3638280"/>
                </a:lnTo>
                <a:lnTo>
                  <a:pt x="179358" y="3544336"/>
                </a:lnTo>
                <a:lnTo>
                  <a:pt x="375783" y="3544336"/>
                </a:lnTo>
                <a:lnTo>
                  <a:pt x="375783" y="3458930"/>
                </a:lnTo>
                <a:lnTo>
                  <a:pt x="486812" y="3458930"/>
                </a:lnTo>
                <a:lnTo>
                  <a:pt x="486812" y="3364987"/>
                </a:lnTo>
                <a:lnTo>
                  <a:pt x="520981" y="3364987"/>
                </a:lnTo>
                <a:lnTo>
                  <a:pt x="520981" y="3271035"/>
                </a:lnTo>
                <a:lnTo>
                  <a:pt x="1059030" y="3271035"/>
                </a:lnTo>
                <a:lnTo>
                  <a:pt x="1059030" y="3185629"/>
                </a:lnTo>
                <a:lnTo>
                  <a:pt x="1289625" y="3185629"/>
                </a:lnTo>
                <a:lnTo>
                  <a:pt x="1289625" y="3091686"/>
                </a:lnTo>
                <a:lnTo>
                  <a:pt x="1400662" y="3091686"/>
                </a:lnTo>
                <a:lnTo>
                  <a:pt x="1400662" y="2997742"/>
                </a:lnTo>
                <a:lnTo>
                  <a:pt x="1477522" y="2997742"/>
                </a:lnTo>
                <a:lnTo>
                  <a:pt x="1477522" y="2912328"/>
                </a:lnTo>
                <a:lnTo>
                  <a:pt x="1656871" y="2912328"/>
                </a:lnTo>
                <a:lnTo>
                  <a:pt x="1656871" y="2724441"/>
                </a:lnTo>
                <a:lnTo>
                  <a:pt x="1673956" y="2724441"/>
                </a:lnTo>
                <a:lnTo>
                  <a:pt x="1673956" y="2639035"/>
                </a:lnTo>
                <a:lnTo>
                  <a:pt x="1708116" y="2639035"/>
                </a:lnTo>
                <a:lnTo>
                  <a:pt x="1708116" y="2545091"/>
                </a:lnTo>
                <a:lnTo>
                  <a:pt x="1733739" y="2545091"/>
                </a:lnTo>
                <a:lnTo>
                  <a:pt x="1733739" y="2365734"/>
                </a:lnTo>
                <a:lnTo>
                  <a:pt x="1827692" y="2365734"/>
                </a:lnTo>
                <a:lnTo>
                  <a:pt x="1827692" y="2271790"/>
                </a:lnTo>
                <a:lnTo>
                  <a:pt x="1861852" y="2271790"/>
                </a:lnTo>
                <a:lnTo>
                  <a:pt x="1861852" y="2186384"/>
                </a:lnTo>
                <a:lnTo>
                  <a:pt x="1913089" y="2186384"/>
                </a:lnTo>
                <a:lnTo>
                  <a:pt x="1913089" y="2092441"/>
                </a:lnTo>
                <a:lnTo>
                  <a:pt x="1921635" y="2092441"/>
                </a:lnTo>
                <a:lnTo>
                  <a:pt x="1921635" y="1998497"/>
                </a:lnTo>
                <a:lnTo>
                  <a:pt x="2007041" y="1998497"/>
                </a:lnTo>
                <a:lnTo>
                  <a:pt x="2007041" y="1913092"/>
                </a:lnTo>
                <a:lnTo>
                  <a:pt x="2100985" y="1913092"/>
                </a:lnTo>
                <a:lnTo>
                  <a:pt x="2100985" y="1819140"/>
                </a:lnTo>
                <a:lnTo>
                  <a:pt x="2152230" y="1819140"/>
                </a:lnTo>
                <a:lnTo>
                  <a:pt x="2152230" y="1639790"/>
                </a:lnTo>
                <a:lnTo>
                  <a:pt x="2220560" y="1639790"/>
                </a:lnTo>
                <a:lnTo>
                  <a:pt x="2220560" y="1545847"/>
                </a:lnTo>
                <a:lnTo>
                  <a:pt x="2288881" y="1545847"/>
                </a:lnTo>
                <a:lnTo>
                  <a:pt x="2288881" y="1451895"/>
                </a:lnTo>
                <a:lnTo>
                  <a:pt x="2323042" y="1451895"/>
                </a:lnTo>
                <a:lnTo>
                  <a:pt x="2323042" y="1366489"/>
                </a:lnTo>
                <a:lnTo>
                  <a:pt x="2434071" y="1366489"/>
                </a:lnTo>
                <a:lnTo>
                  <a:pt x="2434071" y="1272545"/>
                </a:lnTo>
                <a:lnTo>
                  <a:pt x="2442608" y="1272545"/>
                </a:lnTo>
                <a:lnTo>
                  <a:pt x="2442608" y="1093196"/>
                </a:lnTo>
                <a:lnTo>
                  <a:pt x="2502392" y="1093196"/>
                </a:lnTo>
                <a:lnTo>
                  <a:pt x="2502392" y="999244"/>
                </a:lnTo>
                <a:lnTo>
                  <a:pt x="2613420" y="999244"/>
                </a:lnTo>
                <a:lnTo>
                  <a:pt x="2613420" y="913839"/>
                </a:lnTo>
                <a:lnTo>
                  <a:pt x="2621958" y="913839"/>
                </a:lnTo>
                <a:lnTo>
                  <a:pt x="2621958" y="819895"/>
                </a:lnTo>
                <a:lnTo>
                  <a:pt x="2673203" y="819895"/>
                </a:lnTo>
                <a:lnTo>
                  <a:pt x="2673203" y="725951"/>
                </a:lnTo>
                <a:lnTo>
                  <a:pt x="2724449" y="725951"/>
                </a:lnTo>
                <a:lnTo>
                  <a:pt x="2724449" y="640546"/>
                </a:lnTo>
                <a:lnTo>
                  <a:pt x="2750071" y="640546"/>
                </a:lnTo>
                <a:lnTo>
                  <a:pt x="2750071" y="546594"/>
                </a:lnTo>
                <a:lnTo>
                  <a:pt x="2826939" y="546594"/>
                </a:lnTo>
                <a:lnTo>
                  <a:pt x="2826939" y="452650"/>
                </a:lnTo>
                <a:lnTo>
                  <a:pt x="2861100" y="452650"/>
                </a:lnTo>
                <a:lnTo>
                  <a:pt x="2861100" y="367244"/>
                </a:lnTo>
                <a:lnTo>
                  <a:pt x="2955044" y="367244"/>
                </a:lnTo>
                <a:lnTo>
                  <a:pt x="2955044" y="273301"/>
                </a:lnTo>
                <a:lnTo>
                  <a:pt x="3023373" y="273301"/>
                </a:lnTo>
                <a:lnTo>
                  <a:pt x="3023373" y="179349"/>
                </a:lnTo>
                <a:lnTo>
                  <a:pt x="3066072" y="179349"/>
                </a:lnTo>
                <a:lnTo>
                  <a:pt x="3066072" y="93952"/>
                </a:lnTo>
                <a:lnTo>
                  <a:pt x="3330828" y="93952"/>
                </a:lnTo>
                <a:lnTo>
                  <a:pt x="3330828" y="0"/>
                </a:lnTo>
              </a:path>
            </a:pathLst>
          </a:custGeom>
          <a:ln w="25977">
            <a:solidFill>
              <a:srgbClr val="0000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190678" y="2182621"/>
            <a:ext cx="3655695" cy="3732529"/>
          </a:xfrm>
          <a:custGeom>
            <a:avLst/>
            <a:gdLst/>
            <a:ahLst/>
            <a:cxnLst/>
            <a:rect l="l" t="t" r="r" b="b"/>
            <a:pathLst>
              <a:path w="3655695" h="3732529">
                <a:moveTo>
                  <a:pt x="0" y="3732232"/>
                </a:moveTo>
                <a:lnTo>
                  <a:pt x="0" y="3638280"/>
                </a:lnTo>
                <a:lnTo>
                  <a:pt x="683249" y="3638280"/>
                </a:lnTo>
                <a:lnTo>
                  <a:pt x="683249" y="3458930"/>
                </a:lnTo>
                <a:lnTo>
                  <a:pt x="913844" y="3458930"/>
                </a:lnTo>
                <a:lnTo>
                  <a:pt x="913844" y="3364987"/>
                </a:lnTo>
                <a:lnTo>
                  <a:pt x="973627" y="3364987"/>
                </a:lnTo>
                <a:lnTo>
                  <a:pt x="973627" y="3271035"/>
                </a:lnTo>
                <a:lnTo>
                  <a:pt x="1076109" y="3271035"/>
                </a:lnTo>
                <a:lnTo>
                  <a:pt x="1076109" y="3185629"/>
                </a:lnTo>
                <a:lnTo>
                  <a:pt x="1170061" y="3185629"/>
                </a:lnTo>
                <a:lnTo>
                  <a:pt x="1170061" y="3091686"/>
                </a:lnTo>
                <a:lnTo>
                  <a:pt x="1212760" y="3091686"/>
                </a:lnTo>
                <a:lnTo>
                  <a:pt x="1212760" y="2997742"/>
                </a:lnTo>
                <a:lnTo>
                  <a:pt x="1229845" y="2997742"/>
                </a:lnTo>
                <a:lnTo>
                  <a:pt x="1229845" y="2912328"/>
                </a:lnTo>
                <a:lnTo>
                  <a:pt x="1264005" y="2912328"/>
                </a:lnTo>
                <a:lnTo>
                  <a:pt x="1264005" y="2818384"/>
                </a:lnTo>
                <a:lnTo>
                  <a:pt x="1639789" y="2818384"/>
                </a:lnTo>
                <a:lnTo>
                  <a:pt x="1639789" y="2724441"/>
                </a:lnTo>
                <a:lnTo>
                  <a:pt x="1767902" y="2724441"/>
                </a:lnTo>
                <a:lnTo>
                  <a:pt x="1767902" y="2639035"/>
                </a:lnTo>
                <a:lnTo>
                  <a:pt x="1776440" y="2639035"/>
                </a:lnTo>
                <a:lnTo>
                  <a:pt x="1776440" y="2545091"/>
                </a:lnTo>
                <a:lnTo>
                  <a:pt x="1904553" y="2545091"/>
                </a:lnTo>
                <a:lnTo>
                  <a:pt x="1904553" y="2451139"/>
                </a:lnTo>
                <a:lnTo>
                  <a:pt x="2100988" y="2451139"/>
                </a:lnTo>
                <a:lnTo>
                  <a:pt x="2100988" y="2365734"/>
                </a:lnTo>
                <a:lnTo>
                  <a:pt x="2280337" y="2365734"/>
                </a:lnTo>
                <a:lnTo>
                  <a:pt x="2280337" y="2271790"/>
                </a:lnTo>
                <a:lnTo>
                  <a:pt x="2459687" y="2271790"/>
                </a:lnTo>
                <a:lnTo>
                  <a:pt x="2459687" y="2186384"/>
                </a:lnTo>
                <a:lnTo>
                  <a:pt x="2528017" y="2186384"/>
                </a:lnTo>
                <a:lnTo>
                  <a:pt x="2528017" y="2092441"/>
                </a:lnTo>
                <a:lnTo>
                  <a:pt x="2613414" y="2092441"/>
                </a:lnTo>
                <a:lnTo>
                  <a:pt x="2613414" y="1998497"/>
                </a:lnTo>
                <a:lnTo>
                  <a:pt x="2656121" y="1998497"/>
                </a:lnTo>
                <a:lnTo>
                  <a:pt x="2656121" y="1913092"/>
                </a:lnTo>
                <a:lnTo>
                  <a:pt x="2673206" y="1913092"/>
                </a:lnTo>
                <a:lnTo>
                  <a:pt x="2673206" y="1819140"/>
                </a:lnTo>
                <a:lnTo>
                  <a:pt x="2741527" y="1819140"/>
                </a:lnTo>
                <a:lnTo>
                  <a:pt x="2741527" y="1725196"/>
                </a:lnTo>
                <a:lnTo>
                  <a:pt x="2852556" y="1725196"/>
                </a:lnTo>
                <a:lnTo>
                  <a:pt x="2852556" y="1639790"/>
                </a:lnTo>
                <a:lnTo>
                  <a:pt x="2886716" y="1639790"/>
                </a:lnTo>
                <a:lnTo>
                  <a:pt x="2886716" y="1545847"/>
                </a:lnTo>
                <a:lnTo>
                  <a:pt x="2920886" y="1545847"/>
                </a:lnTo>
                <a:lnTo>
                  <a:pt x="2920886" y="1366489"/>
                </a:lnTo>
                <a:lnTo>
                  <a:pt x="2963584" y="1366489"/>
                </a:lnTo>
                <a:lnTo>
                  <a:pt x="2963584" y="1272545"/>
                </a:lnTo>
                <a:lnTo>
                  <a:pt x="2980660" y="1272545"/>
                </a:lnTo>
                <a:lnTo>
                  <a:pt x="2980660" y="1093196"/>
                </a:lnTo>
                <a:lnTo>
                  <a:pt x="3023367" y="1093196"/>
                </a:lnTo>
                <a:lnTo>
                  <a:pt x="3023367" y="999244"/>
                </a:lnTo>
                <a:lnTo>
                  <a:pt x="3108773" y="999244"/>
                </a:lnTo>
                <a:lnTo>
                  <a:pt x="3108773" y="913839"/>
                </a:lnTo>
                <a:lnTo>
                  <a:pt x="3117311" y="913839"/>
                </a:lnTo>
                <a:lnTo>
                  <a:pt x="3117311" y="819895"/>
                </a:lnTo>
                <a:lnTo>
                  <a:pt x="3142934" y="819895"/>
                </a:lnTo>
                <a:lnTo>
                  <a:pt x="3142934" y="725951"/>
                </a:lnTo>
                <a:lnTo>
                  <a:pt x="3322284" y="725951"/>
                </a:lnTo>
                <a:lnTo>
                  <a:pt x="3322284" y="640546"/>
                </a:lnTo>
                <a:lnTo>
                  <a:pt x="3382075" y="640546"/>
                </a:lnTo>
                <a:lnTo>
                  <a:pt x="3382075" y="546594"/>
                </a:lnTo>
                <a:lnTo>
                  <a:pt x="3433312" y="546594"/>
                </a:lnTo>
                <a:lnTo>
                  <a:pt x="3433312" y="452650"/>
                </a:lnTo>
                <a:lnTo>
                  <a:pt x="3476019" y="452650"/>
                </a:lnTo>
                <a:lnTo>
                  <a:pt x="3476019" y="367244"/>
                </a:lnTo>
                <a:lnTo>
                  <a:pt x="3561425" y="367244"/>
                </a:lnTo>
                <a:lnTo>
                  <a:pt x="3561425" y="179349"/>
                </a:lnTo>
                <a:lnTo>
                  <a:pt x="3629746" y="179349"/>
                </a:lnTo>
                <a:lnTo>
                  <a:pt x="3629746" y="93952"/>
                </a:lnTo>
                <a:lnTo>
                  <a:pt x="3655369" y="93952"/>
                </a:lnTo>
                <a:lnTo>
                  <a:pt x="3655369" y="0"/>
                </a:lnTo>
              </a:path>
            </a:pathLst>
          </a:custGeom>
          <a:ln w="346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250474" y="1858086"/>
            <a:ext cx="2665095" cy="794385"/>
          </a:xfrm>
          <a:custGeom>
            <a:avLst/>
            <a:gdLst/>
            <a:ahLst/>
            <a:cxnLst/>
            <a:rect l="l" t="t" r="r" b="b"/>
            <a:pathLst>
              <a:path w="2665095" h="794385">
                <a:moveTo>
                  <a:pt x="0" y="794270"/>
                </a:moveTo>
                <a:lnTo>
                  <a:pt x="2664650" y="794270"/>
                </a:lnTo>
                <a:lnTo>
                  <a:pt x="2664650" y="0"/>
                </a:lnTo>
                <a:lnTo>
                  <a:pt x="0" y="0"/>
                </a:lnTo>
                <a:lnTo>
                  <a:pt x="0" y="794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250464" y="1858083"/>
            <a:ext cx="2665095" cy="794385"/>
          </a:xfrm>
          <a:custGeom>
            <a:avLst/>
            <a:gdLst/>
            <a:ahLst/>
            <a:cxnLst/>
            <a:rect l="l" t="t" r="r" b="b"/>
            <a:pathLst>
              <a:path w="2665095" h="794385">
                <a:moveTo>
                  <a:pt x="0" y="794272"/>
                </a:moveTo>
                <a:lnTo>
                  <a:pt x="0" y="0"/>
                </a:lnTo>
                <a:lnTo>
                  <a:pt x="2664657" y="0"/>
                </a:lnTo>
                <a:lnTo>
                  <a:pt x="2664657" y="794272"/>
                </a:lnTo>
                <a:lnTo>
                  <a:pt x="0" y="794272"/>
                </a:lnTo>
              </a:path>
            </a:pathLst>
          </a:custGeom>
          <a:ln w="43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250464" y="2652356"/>
            <a:ext cx="2665095" cy="0"/>
          </a:xfrm>
          <a:custGeom>
            <a:avLst/>
            <a:gdLst/>
            <a:ahLst/>
            <a:cxnLst/>
            <a:rect l="l" t="t" r="r" b="b"/>
            <a:pathLst>
              <a:path w="2665095">
                <a:moveTo>
                  <a:pt x="0" y="0"/>
                </a:moveTo>
                <a:lnTo>
                  <a:pt x="2664657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250464" y="1858083"/>
            <a:ext cx="2665095" cy="0"/>
          </a:xfrm>
          <a:custGeom>
            <a:avLst/>
            <a:gdLst/>
            <a:ahLst/>
            <a:cxnLst/>
            <a:rect l="l" t="t" r="r" b="b"/>
            <a:pathLst>
              <a:path w="2665095">
                <a:moveTo>
                  <a:pt x="0" y="0"/>
                </a:moveTo>
                <a:lnTo>
                  <a:pt x="2664657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250464" y="1858083"/>
            <a:ext cx="0" cy="794385"/>
          </a:xfrm>
          <a:custGeom>
            <a:avLst/>
            <a:gdLst/>
            <a:ahLst/>
            <a:cxnLst/>
            <a:rect l="l" t="t" r="r" b="b"/>
            <a:pathLst>
              <a:path h="794385">
                <a:moveTo>
                  <a:pt x="0" y="79427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915121" y="1858083"/>
            <a:ext cx="0" cy="794385"/>
          </a:xfrm>
          <a:custGeom>
            <a:avLst/>
            <a:gdLst/>
            <a:ahLst/>
            <a:cxnLst/>
            <a:rect l="l" t="t" r="r" b="b"/>
            <a:pathLst>
              <a:path h="794385">
                <a:moveTo>
                  <a:pt x="0" y="79427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250464" y="2652356"/>
            <a:ext cx="2665095" cy="0"/>
          </a:xfrm>
          <a:custGeom>
            <a:avLst/>
            <a:gdLst/>
            <a:ahLst/>
            <a:cxnLst/>
            <a:rect l="l" t="t" r="r" b="b"/>
            <a:pathLst>
              <a:path w="2665095">
                <a:moveTo>
                  <a:pt x="0" y="0"/>
                </a:moveTo>
                <a:lnTo>
                  <a:pt x="2664657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250464" y="1858083"/>
            <a:ext cx="0" cy="794385"/>
          </a:xfrm>
          <a:custGeom>
            <a:avLst/>
            <a:gdLst/>
            <a:ahLst/>
            <a:cxnLst/>
            <a:rect l="l" t="t" r="r" b="b"/>
            <a:pathLst>
              <a:path h="794385">
                <a:moveTo>
                  <a:pt x="0" y="79427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250464" y="2652356"/>
            <a:ext cx="2665095" cy="0"/>
          </a:xfrm>
          <a:custGeom>
            <a:avLst/>
            <a:gdLst/>
            <a:ahLst/>
            <a:cxnLst/>
            <a:rect l="l" t="t" r="r" b="b"/>
            <a:pathLst>
              <a:path w="2665095">
                <a:moveTo>
                  <a:pt x="0" y="0"/>
                </a:moveTo>
                <a:lnTo>
                  <a:pt x="2664657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250464" y="1858083"/>
            <a:ext cx="2665095" cy="0"/>
          </a:xfrm>
          <a:custGeom>
            <a:avLst/>
            <a:gdLst/>
            <a:ahLst/>
            <a:cxnLst/>
            <a:rect l="l" t="t" r="r" b="b"/>
            <a:pathLst>
              <a:path w="2665095">
                <a:moveTo>
                  <a:pt x="0" y="0"/>
                </a:moveTo>
                <a:lnTo>
                  <a:pt x="2664657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250464" y="1858083"/>
            <a:ext cx="0" cy="794385"/>
          </a:xfrm>
          <a:custGeom>
            <a:avLst/>
            <a:gdLst/>
            <a:ahLst/>
            <a:cxnLst/>
            <a:rect l="l" t="t" r="r" b="b"/>
            <a:pathLst>
              <a:path h="794385">
                <a:moveTo>
                  <a:pt x="0" y="79427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915121" y="1858083"/>
            <a:ext cx="0" cy="794385"/>
          </a:xfrm>
          <a:custGeom>
            <a:avLst/>
            <a:gdLst/>
            <a:ahLst/>
            <a:cxnLst/>
            <a:rect l="l" t="t" r="r" b="b"/>
            <a:pathLst>
              <a:path h="794385">
                <a:moveTo>
                  <a:pt x="0" y="794272"/>
                </a:moveTo>
                <a:lnTo>
                  <a:pt x="0" y="0"/>
                </a:lnTo>
              </a:path>
            </a:pathLst>
          </a:custGeom>
          <a:ln w="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 txBox="1"/>
          <p:nvPr/>
        </p:nvSpPr>
        <p:spPr>
          <a:xfrm>
            <a:off x="4664793" y="1954272"/>
            <a:ext cx="1766570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5" dirty="0">
                <a:latin typeface="Arial"/>
                <a:cs typeface="Arial"/>
              </a:rPr>
              <a:t>Different antenna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heights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4310246" y="2063054"/>
            <a:ext cx="325120" cy="0"/>
          </a:xfrm>
          <a:custGeom>
            <a:avLst/>
            <a:gdLst/>
            <a:ahLst/>
            <a:cxnLst/>
            <a:rect l="l" t="t" r="r" b="b"/>
            <a:pathLst>
              <a:path w="325120">
                <a:moveTo>
                  <a:pt x="0" y="0"/>
                </a:moveTo>
                <a:lnTo>
                  <a:pt x="324539" y="0"/>
                </a:lnTo>
              </a:path>
            </a:pathLst>
          </a:custGeom>
          <a:ln w="25977">
            <a:solidFill>
              <a:srgbClr val="0000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 txBox="1"/>
          <p:nvPr/>
        </p:nvSpPr>
        <p:spPr>
          <a:xfrm>
            <a:off x="4664793" y="2330055"/>
            <a:ext cx="563245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10" dirty="0">
                <a:latin typeface="Arial"/>
                <a:cs typeface="Arial"/>
              </a:rPr>
              <a:t>Original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4310246" y="2438837"/>
            <a:ext cx="325120" cy="0"/>
          </a:xfrm>
          <a:custGeom>
            <a:avLst/>
            <a:gdLst/>
            <a:ahLst/>
            <a:cxnLst/>
            <a:rect l="l" t="t" r="r" b="b"/>
            <a:pathLst>
              <a:path w="325120">
                <a:moveTo>
                  <a:pt x="0" y="0"/>
                </a:moveTo>
                <a:lnTo>
                  <a:pt x="324539" y="0"/>
                </a:lnTo>
              </a:path>
            </a:pathLst>
          </a:custGeom>
          <a:ln w="346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267" y="941743"/>
            <a:ext cx="65182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/>
              <a:t>Timeline </a:t>
            </a:r>
            <a:r>
              <a:rPr sz="3000" spc="-5" dirty="0"/>
              <a:t>of indoor location</a:t>
            </a:r>
            <a:r>
              <a:rPr sz="3000" spc="-55" dirty="0"/>
              <a:t> </a:t>
            </a:r>
            <a:r>
              <a:rPr sz="3000" dirty="0"/>
              <a:t>systems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755783" y="4075814"/>
            <a:ext cx="7994650" cy="57785"/>
          </a:xfrm>
          <a:custGeom>
            <a:avLst/>
            <a:gdLst/>
            <a:ahLst/>
            <a:cxnLst/>
            <a:rect l="l" t="t" r="r" b="b"/>
            <a:pathLst>
              <a:path w="7994650" h="57785">
                <a:moveTo>
                  <a:pt x="0" y="57400"/>
                </a:moveTo>
                <a:lnTo>
                  <a:pt x="7994434" y="0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82845" y="3906280"/>
            <a:ext cx="343535" cy="342900"/>
          </a:xfrm>
          <a:custGeom>
            <a:avLst/>
            <a:gdLst/>
            <a:ahLst/>
            <a:cxnLst/>
            <a:rect l="l" t="t" r="r" b="b"/>
            <a:pathLst>
              <a:path w="343534" h="342900">
                <a:moveTo>
                  <a:pt x="42435" y="0"/>
                </a:moveTo>
                <a:lnTo>
                  <a:pt x="27869" y="1055"/>
                </a:lnTo>
                <a:lnTo>
                  <a:pt x="14760" y="7496"/>
                </a:lnTo>
                <a:lnTo>
                  <a:pt x="4780" y="18870"/>
                </a:lnTo>
                <a:lnTo>
                  <a:pt x="0" y="33222"/>
                </a:lnTo>
                <a:lnTo>
                  <a:pt x="1054" y="47788"/>
                </a:lnTo>
                <a:lnTo>
                  <a:pt x="7493" y="60896"/>
                </a:lnTo>
                <a:lnTo>
                  <a:pt x="18864" y="70876"/>
                </a:lnTo>
                <a:lnTo>
                  <a:pt x="191762" y="170076"/>
                </a:lnTo>
                <a:lnTo>
                  <a:pt x="20312" y="271752"/>
                </a:lnTo>
                <a:lnTo>
                  <a:pt x="9083" y="281890"/>
                </a:lnTo>
                <a:lnTo>
                  <a:pt x="2829" y="295088"/>
                </a:lnTo>
                <a:lnTo>
                  <a:pt x="1983" y="309668"/>
                </a:lnTo>
                <a:lnTo>
                  <a:pt x="6977" y="323949"/>
                </a:lnTo>
                <a:lnTo>
                  <a:pt x="17115" y="335179"/>
                </a:lnTo>
                <a:lnTo>
                  <a:pt x="30313" y="341434"/>
                </a:lnTo>
                <a:lnTo>
                  <a:pt x="44893" y="342284"/>
                </a:lnTo>
                <a:lnTo>
                  <a:pt x="59174" y="337297"/>
                </a:lnTo>
                <a:lnTo>
                  <a:pt x="342994" y="168984"/>
                </a:lnTo>
                <a:lnTo>
                  <a:pt x="56787" y="4785"/>
                </a:lnTo>
                <a:lnTo>
                  <a:pt x="42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3269" y="3383961"/>
            <a:ext cx="0" cy="730250"/>
          </a:xfrm>
          <a:custGeom>
            <a:avLst/>
            <a:gdLst/>
            <a:ahLst/>
            <a:cxnLst/>
            <a:rect l="l" t="t" r="r" b="b"/>
            <a:pathLst>
              <a:path h="730250">
                <a:moveTo>
                  <a:pt x="0" y="729670"/>
                </a:moveTo>
                <a:lnTo>
                  <a:pt x="0" y="0"/>
                </a:lnTo>
              </a:path>
            </a:pathLst>
          </a:custGeom>
          <a:ln w="57149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72435" y="5479415"/>
            <a:ext cx="105346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5.4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600" b="1" spc="-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(TIX)  Gwon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et</a:t>
            </a:r>
            <a:r>
              <a:rPr sz="1600" b="1" spc="-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68624" y="2290711"/>
            <a:ext cx="161798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89230" marR="5080" indent="-177165">
              <a:lnSpc>
                <a:spcPts val="1900"/>
              </a:lnSpc>
              <a:spcBef>
                <a:spcPts val="180"/>
              </a:spcBef>
            </a:pP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39-51cm</a:t>
            </a:r>
            <a:r>
              <a:rPr sz="1600" b="1" spc="-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(Horus)  </a:t>
            </a:r>
            <a:r>
              <a:rPr sz="1600" b="1" spc="-20" dirty="0">
                <a:solidFill>
                  <a:srgbClr val="0000FF"/>
                </a:solidFill>
                <a:latin typeface="Arial"/>
                <a:cs typeface="Arial"/>
              </a:rPr>
              <a:t>Youssef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et</a:t>
            </a:r>
            <a:r>
              <a:rPr sz="16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53291" y="2248636"/>
            <a:ext cx="124523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04470" marR="5080" indent="-192405">
              <a:lnSpc>
                <a:spcPts val="1900"/>
              </a:lnSpc>
              <a:spcBef>
                <a:spcPts val="180"/>
              </a:spcBef>
            </a:pP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1 m</a:t>
            </a:r>
            <a:r>
              <a:rPr sz="1600" b="1" spc="-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(PinLoc) 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Sen et</a:t>
            </a:r>
            <a:r>
              <a:rPr sz="1600" b="1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85736" y="2785046"/>
            <a:ext cx="1529715" cy="646430"/>
          </a:xfrm>
          <a:custGeom>
            <a:avLst/>
            <a:gdLst/>
            <a:ahLst/>
            <a:cxnLst/>
            <a:rect l="l" t="t" r="r" b="b"/>
            <a:pathLst>
              <a:path w="1529715" h="646429">
                <a:moveTo>
                  <a:pt x="0" y="0"/>
                </a:moveTo>
                <a:lnTo>
                  <a:pt x="1529714" y="0"/>
                </a:lnTo>
                <a:lnTo>
                  <a:pt x="1529714" y="646328"/>
                </a:lnTo>
                <a:lnTo>
                  <a:pt x="0" y="646328"/>
                </a:lnTo>
                <a:lnTo>
                  <a:pt x="0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85736" y="2785046"/>
            <a:ext cx="1529715" cy="646430"/>
          </a:xfrm>
          <a:custGeom>
            <a:avLst/>
            <a:gdLst/>
            <a:ahLst/>
            <a:cxnLst/>
            <a:rect l="l" t="t" r="r" b="b"/>
            <a:pathLst>
              <a:path w="1529715" h="646429">
                <a:moveTo>
                  <a:pt x="0" y="0"/>
                </a:moveTo>
                <a:lnTo>
                  <a:pt x="1529708" y="0"/>
                </a:lnTo>
                <a:lnTo>
                  <a:pt x="1529708" y="646330"/>
                </a:lnTo>
                <a:lnTo>
                  <a:pt x="0" y="646330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67285" y="2818066"/>
            <a:ext cx="1372870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381000">
              <a:lnSpc>
                <a:spcPts val="2100"/>
              </a:lnSpc>
              <a:spcBef>
                <a:spcPts val="219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23 cm 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(Array</a:t>
            </a:r>
            <a:r>
              <a:rPr sz="1800" b="1" spc="-10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rack)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04220" y="2747708"/>
            <a:ext cx="1718945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910"/>
              </a:lnSpc>
              <a:spcBef>
                <a:spcPts val="100"/>
              </a:spcBef>
            </a:pP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2 m</a:t>
            </a:r>
            <a:r>
              <a:rPr sz="16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(EZ)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910"/>
              </a:lnSpc>
            </a:pP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Chintalapudi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et</a:t>
            </a:r>
            <a:r>
              <a:rPr sz="1600" b="1" spc="-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30895" y="4891798"/>
            <a:ext cx="203581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15900" marR="5080" indent="-203835">
              <a:lnSpc>
                <a:spcPts val="1900"/>
              </a:lnSpc>
              <a:spcBef>
                <a:spcPts val="180"/>
              </a:spcBef>
            </a:pP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30 cm</a:t>
            </a:r>
            <a:r>
              <a:rPr sz="1600" b="1" spc="-5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800000"/>
                </a:solidFill>
                <a:latin typeface="Arial"/>
                <a:cs typeface="Arial"/>
              </a:rPr>
              <a:t>(image-based) 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Hile </a:t>
            </a:r>
            <a:r>
              <a:rPr sz="1600" b="1" spc="-5" dirty="0">
                <a:solidFill>
                  <a:srgbClr val="800000"/>
                </a:solidFill>
                <a:latin typeface="Arial"/>
                <a:cs typeface="Arial"/>
              </a:rPr>
              <a:t>and</a:t>
            </a:r>
            <a:r>
              <a:rPr sz="1600" b="1" spc="-4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Boriello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3802" y="2269464"/>
            <a:ext cx="2301875" cy="11023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50165" marR="1242060" indent="-38100">
              <a:lnSpc>
                <a:spcPts val="1900"/>
              </a:lnSpc>
              <a:spcBef>
                <a:spcPts val="180"/>
              </a:spcBef>
            </a:pPr>
            <a:r>
              <a:rPr sz="1600" b="1" dirty="0">
                <a:solidFill>
                  <a:srgbClr val="FF00FF"/>
                </a:solidFill>
                <a:latin typeface="Arial"/>
                <a:cs typeface="Arial"/>
              </a:rPr>
              <a:t>3 cm (Bat)  </a:t>
            </a:r>
            <a:r>
              <a:rPr sz="1600" b="1" spc="-15" dirty="0">
                <a:solidFill>
                  <a:srgbClr val="FF00FF"/>
                </a:solidFill>
                <a:latin typeface="Arial"/>
                <a:cs typeface="Arial"/>
              </a:rPr>
              <a:t>Ward </a:t>
            </a:r>
            <a:r>
              <a:rPr sz="1600" b="1" dirty="0">
                <a:solidFill>
                  <a:srgbClr val="FF00FF"/>
                </a:solidFill>
                <a:latin typeface="Arial"/>
                <a:cs typeface="Arial"/>
              </a:rPr>
              <a:t>et</a:t>
            </a:r>
            <a:r>
              <a:rPr sz="1600" b="1" spc="-70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FF"/>
                </a:solidFill>
                <a:latin typeface="Arial"/>
                <a:cs typeface="Arial"/>
              </a:rPr>
              <a:t>al</a:t>
            </a:r>
            <a:endParaRPr sz="1600">
              <a:latin typeface="Arial"/>
              <a:cs typeface="Arial"/>
            </a:endParaRPr>
          </a:p>
          <a:p>
            <a:pPr marL="819150" algn="ctr">
              <a:lnSpc>
                <a:spcPts val="1910"/>
              </a:lnSpc>
              <a:spcBef>
                <a:spcPts val="775"/>
              </a:spcBef>
            </a:pP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2-3 m</a:t>
            </a:r>
            <a:r>
              <a:rPr sz="1600" b="1" spc="-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(RADAR)</a:t>
            </a:r>
            <a:endParaRPr sz="1600">
              <a:latin typeface="Arial"/>
              <a:cs typeface="Arial"/>
            </a:endParaRPr>
          </a:p>
          <a:p>
            <a:pPr marL="819150" algn="ctr">
              <a:lnSpc>
                <a:spcPts val="1910"/>
              </a:lnSpc>
            </a:pP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Bahl et</a:t>
            </a:r>
            <a:r>
              <a:rPr sz="16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44743" y="4892929"/>
            <a:ext cx="166370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36525" marR="5080" indent="-124460">
              <a:lnSpc>
                <a:spcPts val="1900"/>
              </a:lnSpc>
              <a:spcBef>
                <a:spcPts val="180"/>
              </a:spcBef>
            </a:pPr>
            <a:r>
              <a:rPr sz="1600" b="1" dirty="0">
                <a:solidFill>
                  <a:srgbClr val="FF00FF"/>
                </a:solidFill>
                <a:latin typeface="Arial"/>
                <a:cs typeface="Arial"/>
              </a:rPr>
              <a:t>5-10 cm</a:t>
            </a:r>
            <a:r>
              <a:rPr sz="1600" b="1" spc="-60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FF"/>
                </a:solidFill>
                <a:latin typeface="Arial"/>
                <a:cs typeface="Arial"/>
              </a:rPr>
              <a:t>(Cricket)  Priyantha </a:t>
            </a:r>
            <a:r>
              <a:rPr sz="1600" b="1" dirty="0">
                <a:solidFill>
                  <a:srgbClr val="FF00FF"/>
                </a:solidFill>
                <a:latin typeface="Arial"/>
                <a:cs typeface="Arial"/>
              </a:rPr>
              <a:t>et</a:t>
            </a:r>
            <a:r>
              <a:rPr sz="1600" b="1" spc="-40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FF"/>
                </a:solidFill>
                <a:latin typeface="Arial"/>
                <a:cs typeface="Arial"/>
              </a:rPr>
              <a:t>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53851" y="4857508"/>
            <a:ext cx="2619375" cy="106553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313180" marR="5080" indent="-299720">
              <a:lnSpc>
                <a:spcPts val="1900"/>
              </a:lnSpc>
              <a:spcBef>
                <a:spcPts val="180"/>
              </a:spcBef>
            </a:pP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97 cm</a:t>
            </a:r>
            <a:r>
              <a:rPr sz="1600" b="1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(PinPoint)  Joshi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et</a:t>
            </a:r>
            <a:r>
              <a:rPr sz="16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al</a:t>
            </a:r>
            <a:endParaRPr sz="1600">
              <a:latin typeface="Arial"/>
              <a:cs typeface="Arial"/>
            </a:endParaRPr>
          </a:p>
          <a:p>
            <a:pPr marR="1343660" algn="ctr">
              <a:lnSpc>
                <a:spcPts val="1910"/>
              </a:lnSpc>
              <a:spcBef>
                <a:spcPts val="484"/>
              </a:spcBef>
            </a:pP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1.2-4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600" b="1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(Zee)</a:t>
            </a:r>
            <a:endParaRPr sz="1600">
              <a:latin typeface="Arial"/>
              <a:cs typeface="Arial"/>
            </a:endParaRPr>
          </a:p>
          <a:p>
            <a:pPr marR="1343660" algn="ctr">
              <a:lnSpc>
                <a:spcPts val="1910"/>
              </a:lnSpc>
            </a:pP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Rai et</a:t>
            </a:r>
            <a:r>
              <a:rPr sz="16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3990" y="3730244"/>
            <a:ext cx="4775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1992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3371" y="5495467"/>
            <a:ext cx="130746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77165" marR="5080" indent="-165100">
              <a:lnSpc>
                <a:spcPts val="1900"/>
              </a:lnSpc>
              <a:spcBef>
                <a:spcPts val="180"/>
              </a:spcBef>
            </a:pP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&gt;1 m</a:t>
            </a:r>
            <a:r>
              <a:rPr sz="1600" b="1" spc="-7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8000"/>
                </a:solidFill>
                <a:latin typeface="Arial"/>
                <a:cs typeface="Arial"/>
              </a:rPr>
              <a:t>(Badge)  </a:t>
            </a:r>
            <a:r>
              <a:rPr sz="1600" b="1" spc="-20" dirty="0">
                <a:solidFill>
                  <a:srgbClr val="008000"/>
                </a:solidFill>
                <a:latin typeface="Arial"/>
                <a:cs typeface="Arial"/>
              </a:rPr>
              <a:t>Want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et</a:t>
            </a:r>
            <a:r>
              <a:rPr sz="1600" b="1" spc="-2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49458" y="4174447"/>
            <a:ext cx="19050" cy="1287145"/>
          </a:xfrm>
          <a:custGeom>
            <a:avLst/>
            <a:gdLst/>
            <a:ahLst/>
            <a:cxnLst/>
            <a:rect l="l" t="t" r="r" b="b"/>
            <a:pathLst>
              <a:path w="19050" h="1287145">
                <a:moveTo>
                  <a:pt x="0" y="1287099"/>
                </a:moveTo>
                <a:lnTo>
                  <a:pt x="18744" y="0"/>
                </a:lnTo>
              </a:path>
            </a:pathLst>
          </a:custGeom>
          <a:ln w="57149">
            <a:solidFill>
              <a:srgbClr val="008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72209" y="2829012"/>
            <a:ext cx="21590" cy="1280795"/>
          </a:xfrm>
          <a:custGeom>
            <a:avLst/>
            <a:gdLst/>
            <a:ahLst/>
            <a:cxnLst/>
            <a:rect l="l" t="t" r="r" b="b"/>
            <a:pathLst>
              <a:path w="21590" h="1280795">
                <a:moveTo>
                  <a:pt x="0" y="1280669"/>
                </a:moveTo>
                <a:lnTo>
                  <a:pt x="21008" y="0"/>
                </a:lnTo>
              </a:path>
            </a:pathLst>
          </a:custGeom>
          <a:ln w="57149">
            <a:solidFill>
              <a:srgbClr val="FF4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38307" y="2850359"/>
            <a:ext cx="17145" cy="1245870"/>
          </a:xfrm>
          <a:custGeom>
            <a:avLst/>
            <a:gdLst/>
            <a:ahLst/>
            <a:cxnLst/>
            <a:rect l="l" t="t" r="r" b="b"/>
            <a:pathLst>
              <a:path w="17145" h="1245870">
                <a:moveTo>
                  <a:pt x="0" y="1245619"/>
                </a:moveTo>
                <a:lnTo>
                  <a:pt x="17052" y="0"/>
                </a:lnTo>
              </a:path>
            </a:pathLst>
          </a:custGeom>
          <a:ln w="57149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87041" y="4134785"/>
            <a:ext cx="0" cy="730250"/>
          </a:xfrm>
          <a:custGeom>
            <a:avLst/>
            <a:gdLst/>
            <a:ahLst/>
            <a:cxnLst/>
            <a:rect l="l" t="t" r="r" b="b"/>
            <a:pathLst>
              <a:path h="730250">
                <a:moveTo>
                  <a:pt x="0" y="729670"/>
                </a:moveTo>
                <a:lnTo>
                  <a:pt x="0" y="0"/>
                </a:lnTo>
              </a:path>
            </a:pathLst>
          </a:custGeom>
          <a:ln w="57149">
            <a:solidFill>
              <a:srgbClr val="FF4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95891" y="4137212"/>
            <a:ext cx="17145" cy="1245870"/>
          </a:xfrm>
          <a:custGeom>
            <a:avLst/>
            <a:gdLst/>
            <a:ahLst/>
            <a:cxnLst/>
            <a:rect l="l" t="t" r="r" b="b"/>
            <a:pathLst>
              <a:path w="17145" h="1245870">
                <a:moveTo>
                  <a:pt x="0" y="1245619"/>
                </a:moveTo>
                <a:lnTo>
                  <a:pt x="17052" y="0"/>
                </a:lnTo>
              </a:path>
            </a:pathLst>
          </a:custGeom>
          <a:ln w="57149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09564" y="3343435"/>
            <a:ext cx="0" cy="730250"/>
          </a:xfrm>
          <a:custGeom>
            <a:avLst/>
            <a:gdLst/>
            <a:ahLst/>
            <a:cxnLst/>
            <a:rect l="l" t="t" r="r" b="b"/>
            <a:pathLst>
              <a:path h="730250">
                <a:moveTo>
                  <a:pt x="0" y="729670"/>
                </a:moveTo>
                <a:lnTo>
                  <a:pt x="1" y="0"/>
                </a:lnTo>
              </a:path>
            </a:pathLst>
          </a:custGeom>
          <a:ln w="57149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56454" y="4086537"/>
            <a:ext cx="0" cy="730250"/>
          </a:xfrm>
          <a:custGeom>
            <a:avLst/>
            <a:gdLst/>
            <a:ahLst/>
            <a:cxnLst/>
            <a:rect l="l" t="t" r="r" b="b"/>
            <a:pathLst>
              <a:path h="730250">
                <a:moveTo>
                  <a:pt x="0" y="729670"/>
                </a:moveTo>
                <a:lnTo>
                  <a:pt x="1" y="0"/>
                </a:lnTo>
              </a:path>
            </a:pathLst>
          </a:custGeom>
          <a:ln w="57149">
            <a:solidFill>
              <a:srgbClr val="941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94220" y="2827448"/>
            <a:ext cx="17145" cy="1245870"/>
          </a:xfrm>
          <a:custGeom>
            <a:avLst/>
            <a:gdLst/>
            <a:ahLst/>
            <a:cxnLst/>
            <a:rect l="l" t="t" r="r" b="b"/>
            <a:pathLst>
              <a:path w="17145" h="1245870">
                <a:moveTo>
                  <a:pt x="0" y="1245619"/>
                </a:moveTo>
                <a:lnTo>
                  <a:pt x="17051" y="0"/>
                </a:lnTo>
              </a:path>
            </a:pathLst>
          </a:custGeom>
          <a:ln w="57149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74726" y="4105132"/>
            <a:ext cx="17145" cy="1245870"/>
          </a:xfrm>
          <a:custGeom>
            <a:avLst/>
            <a:gdLst/>
            <a:ahLst/>
            <a:cxnLst/>
            <a:rect l="l" t="t" r="r" b="b"/>
            <a:pathLst>
              <a:path w="17145" h="1245870">
                <a:moveTo>
                  <a:pt x="0" y="1245619"/>
                </a:moveTo>
                <a:lnTo>
                  <a:pt x="17051" y="0"/>
                </a:lnTo>
              </a:path>
            </a:pathLst>
          </a:custGeom>
          <a:ln w="57149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856626" y="4076682"/>
            <a:ext cx="0" cy="730250"/>
          </a:xfrm>
          <a:custGeom>
            <a:avLst/>
            <a:gdLst/>
            <a:ahLst/>
            <a:cxnLst/>
            <a:rect l="l" t="t" r="r" b="b"/>
            <a:pathLst>
              <a:path h="730250">
                <a:moveTo>
                  <a:pt x="0" y="729670"/>
                </a:moveTo>
                <a:lnTo>
                  <a:pt x="0" y="0"/>
                </a:lnTo>
              </a:path>
            </a:pathLst>
          </a:custGeom>
          <a:ln w="57149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60372" y="3327585"/>
            <a:ext cx="0" cy="730250"/>
          </a:xfrm>
          <a:custGeom>
            <a:avLst/>
            <a:gdLst/>
            <a:ahLst/>
            <a:cxnLst/>
            <a:rect l="l" t="t" r="r" b="b"/>
            <a:pathLst>
              <a:path h="730250">
                <a:moveTo>
                  <a:pt x="0" y="729670"/>
                </a:moveTo>
                <a:lnTo>
                  <a:pt x="0" y="0"/>
                </a:lnTo>
              </a:path>
            </a:pathLst>
          </a:custGeom>
          <a:ln w="57149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203110" y="4197870"/>
            <a:ext cx="4775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1997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609505" y="6387162"/>
            <a:ext cx="14986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3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304008" y="4232147"/>
            <a:ext cx="4775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2000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32582" y="3737165"/>
            <a:ext cx="4775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2004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88575" y="4223892"/>
            <a:ext cx="4775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2005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783670" y="3772192"/>
            <a:ext cx="4775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2008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65927" y="4180802"/>
            <a:ext cx="4775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2010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904723" y="3727183"/>
            <a:ext cx="4775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2012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917408" y="4164520"/>
            <a:ext cx="4775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2013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517055" y="4297553"/>
            <a:ext cx="4432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dirty="0">
                <a:latin typeface="Arial"/>
                <a:cs typeface="Arial"/>
              </a:rPr>
              <a:t>me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052" y="818832"/>
            <a:ext cx="64211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Other characteristics of</a:t>
            </a:r>
            <a:r>
              <a:rPr sz="3000" spc="-15" dirty="0"/>
              <a:t> </a:t>
            </a:r>
            <a:r>
              <a:rPr sz="3000" dirty="0"/>
              <a:t>ArrayTrack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997526" y="1845424"/>
            <a:ext cx="3566160" cy="2265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29041" y="2173782"/>
            <a:ext cx="2111425" cy="1616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9867" y="1871129"/>
            <a:ext cx="3463290" cy="2167890"/>
          </a:xfrm>
          <a:custGeom>
            <a:avLst/>
            <a:gdLst/>
            <a:ahLst/>
            <a:cxnLst/>
            <a:rect l="l" t="t" r="r" b="b"/>
            <a:pathLst>
              <a:path w="3463290" h="2167890">
                <a:moveTo>
                  <a:pt x="1731432" y="0"/>
                </a:moveTo>
                <a:lnTo>
                  <a:pt x="1673118" y="603"/>
                </a:lnTo>
                <a:lnTo>
                  <a:pt x="1615286" y="2399"/>
                </a:lnTo>
                <a:lnTo>
                  <a:pt x="1557968" y="5371"/>
                </a:lnTo>
                <a:lnTo>
                  <a:pt x="1501192" y="9497"/>
                </a:lnTo>
                <a:lnTo>
                  <a:pt x="1444991" y="14761"/>
                </a:lnTo>
                <a:lnTo>
                  <a:pt x="1389393" y="21142"/>
                </a:lnTo>
                <a:lnTo>
                  <a:pt x="1334430" y="28622"/>
                </a:lnTo>
                <a:lnTo>
                  <a:pt x="1280131" y="37182"/>
                </a:lnTo>
                <a:lnTo>
                  <a:pt x="1226527" y="46803"/>
                </a:lnTo>
                <a:lnTo>
                  <a:pt x="1173648" y="57465"/>
                </a:lnTo>
                <a:lnTo>
                  <a:pt x="1121525" y="69150"/>
                </a:lnTo>
                <a:lnTo>
                  <a:pt x="1070188" y="81840"/>
                </a:lnTo>
                <a:lnTo>
                  <a:pt x="1019666" y="95514"/>
                </a:lnTo>
                <a:lnTo>
                  <a:pt x="969991" y="110154"/>
                </a:lnTo>
                <a:lnTo>
                  <a:pt x="921193" y="125741"/>
                </a:lnTo>
                <a:lnTo>
                  <a:pt x="873301" y="142256"/>
                </a:lnTo>
                <a:lnTo>
                  <a:pt x="826347" y="159680"/>
                </a:lnTo>
                <a:lnTo>
                  <a:pt x="780360" y="177994"/>
                </a:lnTo>
                <a:lnTo>
                  <a:pt x="735371" y="197180"/>
                </a:lnTo>
                <a:lnTo>
                  <a:pt x="691411" y="217217"/>
                </a:lnTo>
                <a:lnTo>
                  <a:pt x="648508" y="238088"/>
                </a:lnTo>
                <a:lnTo>
                  <a:pt x="606695" y="259773"/>
                </a:lnTo>
                <a:lnTo>
                  <a:pt x="566001" y="282253"/>
                </a:lnTo>
                <a:lnTo>
                  <a:pt x="526456" y="305510"/>
                </a:lnTo>
                <a:lnTo>
                  <a:pt x="488090" y="329524"/>
                </a:lnTo>
                <a:lnTo>
                  <a:pt x="450935" y="354276"/>
                </a:lnTo>
                <a:lnTo>
                  <a:pt x="415020" y="379748"/>
                </a:lnTo>
                <a:lnTo>
                  <a:pt x="380375" y="405920"/>
                </a:lnTo>
                <a:lnTo>
                  <a:pt x="347031" y="432773"/>
                </a:lnTo>
                <a:lnTo>
                  <a:pt x="315019" y="460289"/>
                </a:lnTo>
                <a:lnTo>
                  <a:pt x="284368" y="488449"/>
                </a:lnTo>
                <a:lnTo>
                  <a:pt x="255108" y="517233"/>
                </a:lnTo>
                <a:lnTo>
                  <a:pt x="227271" y="546623"/>
                </a:lnTo>
                <a:lnTo>
                  <a:pt x="200886" y="576599"/>
                </a:lnTo>
                <a:lnTo>
                  <a:pt x="175984" y="607143"/>
                </a:lnTo>
                <a:lnTo>
                  <a:pt x="152595" y="638235"/>
                </a:lnTo>
                <a:lnTo>
                  <a:pt x="130749" y="669858"/>
                </a:lnTo>
                <a:lnTo>
                  <a:pt x="91807" y="734616"/>
                </a:lnTo>
                <a:lnTo>
                  <a:pt x="59403" y="801265"/>
                </a:lnTo>
                <a:lnTo>
                  <a:pt x="33778" y="869654"/>
                </a:lnTo>
                <a:lnTo>
                  <a:pt x="15174" y="939631"/>
                </a:lnTo>
                <a:lnTo>
                  <a:pt x="3833" y="1011044"/>
                </a:lnTo>
                <a:lnTo>
                  <a:pt x="0" y="1083741"/>
                </a:lnTo>
                <a:lnTo>
                  <a:pt x="963" y="1120242"/>
                </a:lnTo>
                <a:lnTo>
                  <a:pt x="8580" y="1192317"/>
                </a:lnTo>
                <a:lnTo>
                  <a:pt x="23583" y="1263032"/>
                </a:lnTo>
                <a:lnTo>
                  <a:pt x="45728" y="1332235"/>
                </a:lnTo>
                <a:lnTo>
                  <a:pt x="74773" y="1399774"/>
                </a:lnTo>
                <a:lnTo>
                  <a:pt x="110476" y="1465497"/>
                </a:lnTo>
                <a:lnTo>
                  <a:pt x="152595" y="1529253"/>
                </a:lnTo>
                <a:lnTo>
                  <a:pt x="175984" y="1560345"/>
                </a:lnTo>
                <a:lnTo>
                  <a:pt x="200886" y="1590889"/>
                </a:lnTo>
                <a:lnTo>
                  <a:pt x="227271" y="1620866"/>
                </a:lnTo>
                <a:lnTo>
                  <a:pt x="255108" y="1650255"/>
                </a:lnTo>
                <a:lnTo>
                  <a:pt x="284368" y="1679039"/>
                </a:lnTo>
                <a:lnTo>
                  <a:pt x="315019" y="1707199"/>
                </a:lnTo>
                <a:lnTo>
                  <a:pt x="347031" y="1734715"/>
                </a:lnTo>
                <a:lnTo>
                  <a:pt x="380375" y="1761568"/>
                </a:lnTo>
                <a:lnTo>
                  <a:pt x="415020" y="1787740"/>
                </a:lnTo>
                <a:lnTo>
                  <a:pt x="450935" y="1813212"/>
                </a:lnTo>
                <a:lnTo>
                  <a:pt x="488090" y="1837964"/>
                </a:lnTo>
                <a:lnTo>
                  <a:pt x="526456" y="1861977"/>
                </a:lnTo>
                <a:lnTo>
                  <a:pt x="566001" y="1885234"/>
                </a:lnTo>
                <a:lnTo>
                  <a:pt x="606695" y="1907714"/>
                </a:lnTo>
                <a:lnTo>
                  <a:pt x="648508" y="1929399"/>
                </a:lnTo>
                <a:lnTo>
                  <a:pt x="691411" y="1950269"/>
                </a:lnTo>
                <a:lnTo>
                  <a:pt x="735371" y="1970306"/>
                </a:lnTo>
                <a:lnTo>
                  <a:pt x="780360" y="1989491"/>
                </a:lnTo>
                <a:lnTo>
                  <a:pt x="826347" y="2007806"/>
                </a:lnTo>
                <a:lnTo>
                  <a:pt x="873301" y="2025229"/>
                </a:lnTo>
                <a:lnTo>
                  <a:pt x="921193" y="2041744"/>
                </a:lnTo>
                <a:lnTo>
                  <a:pt x="969991" y="2057331"/>
                </a:lnTo>
                <a:lnTo>
                  <a:pt x="1019666" y="2071971"/>
                </a:lnTo>
                <a:lnTo>
                  <a:pt x="1070188" y="2085645"/>
                </a:lnTo>
                <a:lnTo>
                  <a:pt x="1121525" y="2098334"/>
                </a:lnTo>
                <a:lnTo>
                  <a:pt x="1173648" y="2110019"/>
                </a:lnTo>
                <a:lnTo>
                  <a:pt x="1226527" y="2120681"/>
                </a:lnTo>
                <a:lnTo>
                  <a:pt x="1280131" y="2130301"/>
                </a:lnTo>
                <a:lnTo>
                  <a:pt x="1334430" y="2138861"/>
                </a:lnTo>
                <a:lnTo>
                  <a:pt x="1389393" y="2146341"/>
                </a:lnTo>
                <a:lnTo>
                  <a:pt x="1444991" y="2152722"/>
                </a:lnTo>
                <a:lnTo>
                  <a:pt x="1501192" y="2157985"/>
                </a:lnTo>
                <a:lnTo>
                  <a:pt x="1557968" y="2162112"/>
                </a:lnTo>
                <a:lnTo>
                  <a:pt x="1615286" y="2165083"/>
                </a:lnTo>
                <a:lnTo>
                  <a:pt x="1673118" y="2166880"/>
                </a:lnTo>
                <a:lnTo>
                  <a:pt x="1731432" y="2167483"/>
                </a:lnTo>
                <a:lnTo>
                  <a:pt x="1789747" y="2166880"/>
                </a:lnTo>
                <a:lnTo>
                  <a:pt x="1847578" y="2165083"/>
                </a:lnTo>
                <a:lnTo>
                  <a:pt x="1904897" y="2162112"/>
                </a:lnTo>
                <a:lnTo>
                  <a:pt x="1961672" y="2157985"/>
                </a:lnTo>
                <a:lnTo>
                  <a:pt x="2017874" y="2152722"/>
                </a:lnTo>
                <a:lnTo>
                  <a:pt x="2073471" y="2146341"/>
                </a:lnTo>
                <a:lnTo>
                  <a:pt x="2128435" y="2138861"/>
                </a:lnTo>
                <a:lnTo>
                  <a:pt x="2182733" y="2130301"/>
                </a:lnTo>
                <a:lnTo>
                  <a:pt x="2236337" y="2120681"/>
                </a:lnTo>
                <a:lnTo>
                  <a:pt x="2289216" y="2110019"/>
                </a:lnTo>
                <a:lnTo>
                  <a:pt x="2341339" y="2098334"/>
                </a:lnTo>
                <a:lnTo>
                  <a:pt x="2392677" y="2085645"/>
                </a:lnTo>
                <a:lnTo>
                  <a:pt x="2443198" y="2071971"/>
                </a:lnTo>
                <a:lnTo>
                  <a:pt x="2492873" y="2057331"/>
                </a:lnTo>
                <a:lnTo>
                  <a:pt x="2541671" y="2041744"/>
                </a:lnTo>
                <a:lnTo>
                  <a:pt x="2589563" y="2025229"/>
                </a:lnTo>
                <a:lnTo>
                  <a:pt x="2636517" y="2007806"/>
                </a:lnTo>
                <a:lnTo>
                  <a:pt x="2682504" y="1989491"/>
                </a:lnTo>
                <a:lnTo>
                  <a:pt x="2727492" y="1970306"/>
                </a:lnTo>
                <a:lnTo>
                  <a:pt x="2771453" y="1950269"/>
                </a:lnTo>
                <a:lnTo>
                  <a:pt x="2814355" y="1929399"/>
                </a:lnTo>
                <a:lnTo>
                  <a:pt x="2856168" y="1907714"/>
                </a:lnTo>
                <a:lnTo>
                  <a:pt x="2896863" y="1885234"/>
                </a:lnTo>
                <a:lnTo>
                  <a:pt x="2936407" y="1861977"/>
                </a:lnTo>
                <a:lnTo>
                  <a:pt x="2974773" y="1837964"/>
                </a:lnTo>
                <a:lnTo>
                  <a:pt x="3011928" y="1813212"/>
                </a:lnTo>
                <a:lnTo>
                  <a:pt x="3047843" y="1787740"/>
                </a:lnTo>
                <a:lnTo>
                  <a:pt x="3082487" y="1761568"/>
                </a:lnTo>
                <a:lnTo>
                  <a:pt x="3115831" y="1734715"/>
                </a:lnTo>
                <a:lnTo>
                  <a:pt x="3147843" y="1707199"/>
                </a:lnTo>
                <a:lnTo>
                  <a:pt x="3178494" y="1679039"/>
                </a:lnTo>
                <a:lnTo>
                  <a:pt x="3207754" y="1650255"/>
                </a:lnTo>
                <a:lnTo>
                  <a:pt x="3235591" y="1620866"/>
                </a:lnTo>
                <a:lnTo>
                  <a:pt x="3261976" y="1590889"/>
                </a:lnTo>
                <a:lnTo>
                  <a:pt x="3286878" y="1560345"/>
                </a:lnTo>
                <a:lnTo>
                  <a:pt x="3310267" y="1529253"/>
                </a:lnTo>
                <a:lnTo>
                  <a:pt x="3332113" y="1497630"/>
                </a:lnTo>
                <a:lnTo>
                  <a:pt x="3371054" y="1432872"/>
                </a:lnTo>
                <a:lnTo>
                  <a:pt x="3403458" y="1366222"/>
                </a:lnTo>
                <a:lnTo>
                  <a:pt x="3429084" y="1297832"/>
                </a:lnTo>
                <a:lnTo>
                  <a:pt x="3447688" y="1227854"/>
                </a:lnTo>
                <a:lnTo>
                  <a:pt x="3459028" y="1156440"/>
                </a:lnTo>
                <a:lnTo>
                  <a:pt x="3462862" y="1083741"/>
                </a:lnTo>
                <a:lnTo>
                  <a:pt x="3461898" y="1047242"/>
                </a:lnTo>
                <a:lnTo>
                  <a:pt x="3454281" y="975168"/>
                </a:lnTo>
                <a:lnTo>
                  <a:pt x="3439278" y="904454"/>
                </a:lnTo>
                <a:lnTo>
                  <a:pt x="3417133" y="835252"/>
                </a:lnTo>
                <a:lnTo>
                  <a:pt x="3388088" y="767714"/>
                </a:lnTo>
                <a:lnTo>
                  <a:pt x="3352385" y="701991"/>
                </a:lnTo>
                <a:lnTo>
                  <a:pt x="3310267" y="638235"/>
                </a:lnTo>
                <a:lnTo>
                  <a:pt x="3286878" y="607143"/>
                </a:lnTo>
                <a:lnTo>
                  <a:pt x="3261976" y="576599"/>
                </a:lnTo>
                <a:lnTo>
                  <a:pt x="3235591" y="546623"/>
                </a:lnTo>
                <a:lnTo>
                  <a:pt x="3207754" y="517233"/>
                </a:lnTo>
                <a:lnTo>
                  <a:pt x="3178494" y="488449"/>
                </a:lnTo>
                <a:lnTo>
                  <a:pt x="3147843" y="460289"/>
                </a:lnTo>
                <a:lnTo>
                  <a:pt x="3115831" y="432773"/>
                </a:lnTo>
                <a:lnTo>
                  <a:pt x="3082487" y="405920"/>
                </a:lnTo>
                <a:lnTo>
                  <a:pt x="3047843" y="379748"/>
                </a:lnTo>
                <a:lnTo>
                  <a:pt x="3011928" y="354276"/>
                </a:lnTo>
                <a:lnTo>
                  <a:pt x="2974773" y="329524"/>
                </a:lnTo>
                <a:lnTo>
                  <a:pt x="2936407" y="305510"/>
                </a:lnTo>
                <a:lnTo>
                  <a:pt x="2896863" y="282253"/>
                </a:lnTo>
                <a:lnTo>
                  <a:pt x="2856168" y="259773"/>
                </a:lnTo>
                <a:lnTo>
                  <a:pt x="2814355" y="238088"/>
                </a:lnTo>
                <a:lnTo>
                  <a:pt x="2771453" y="217217"/>
                </a:lnTo>
                <a:lnTo>
                  <a:pt x="2727492" y="197180"/>
                </a:lnTo>
                <a:lnTo>
                  <a:pt x="2682504" y="177994"/>
                </a:lnTo>
                <a:lnTo>
                  <a:pt x="2636517" y="159680"/>
                </a:lnTo>
                <a:lnTo>
                  <a:pt x="2589563" y="142256"/>
                </a:lnTo>
                <a:lnTo>
                  <a:pt x="2541671" y="125741"/>
                </a:lnTo>
                <a:lnTo>
                  <a:pt x="2492873" y="110154"/>
                </a:lnTo>
                <a:lnTo>
                  <a:pt x="2443198" y="95514"/>
                </a:lnTo>
                <a:lnTo>
                  <a:pt x="2392677" y="81840"/>
                </a:lnTo>
                <a:lnTo>
                  <a:pt x="2341339" y="69150"/>
                </a:lnTo>
                <a:lnTo>
                  <a:pt x="2289216" y="57465"/>
                </a:lnTo>
                <a:lnTo>
                  <a:pt x="2236337" y="46803"/>
                </a:lnTo>
                <a:lnTo>
                  <a:pt x="2182733" y="37182"/>
                </a:lnTo>
                <a:lnTo>
                  <a:pt x="2128435" y="28622"/>
                </a:lnTo>
                <a:lnTo>
                  <a:pt x="2073471" y="21142"/>
                </a:lnTo>
                <a:lnTo>
                  <a:pt x="2017874" y="14761"/>
                </a:lnTo>
                <a:lnTo>
                  <a:pt x="1961672" y="9497"/>
                </a:lnTo>
                <a:lnTo>
                  <a:pt x="1904897" y="5371"/>
                </a:lnTo>
                <a:lnTo>
                  <a:pt x="1847578" y="2399"/>
                </a:lnTo>
                <a:lnTo>
                  <a:pt x="1789747" y="603"/>
                </a:lnTo>
                <a:lnTo>
                  <a:pt x="1731432" y="0"/>
                </a:lnTo>
                <a:close/>
              </a:path>
            </a:pathLst>
          </a:custGeom>
          <a:solidFill>
            <a:srgbClr val="009FC7">
              <a:alpha val="4901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9867" y="1871129"/>
            <a:ext cx="3463290" cy="2167890"/>
          </a:xfrm>
          <a:custGeom>
            <a:avLst/>
            <a:gdLst/>
            <a:ahLst/>
            <a:cxnLst/>
            <a:rect l="l" t="t" r="r" b="b"/>
            <a:pathLst>
              <a:path w="3463290" h="2167890">
                <a:moveTo>
                  <a:pt x="0" y="1083739"/>
                </a:moveTo>
                <a:lnTo>
                  <a:pt x="3833" y="1011040"/>
                </a:lnTo>
                <a:lnTo>
                  <a:pt x="15174" y="939627"/>
                </a:lnTo>
                <a:lnTo>
                  <a:pt x="33778" y="869650"/>
                </a:lnTo>
                <a:lnTo>
                  <a:pt x="59403" y="801260"/>
                </a:lnTo>
                <a:lnTo>
                  <a:pt x="91808" y="734611"/>
                </a:lnTo>
                <a:lnTo>
                  <a:pt x="130749" y="669853"/>
                </a:lnTo>
                <a:lnTo>
                  <a:pt x="152595" y="638230"/>
                </a:lnTo>
                <a:lnTo>
                  <a:pt x="175984" y="607138"/>
                </a:lnTo>
                <a:lnTo>
                  <a:pt x="200886" y="576594"/>
                </a:lnTo>
                <a:lnTo>
                  <a:pt x="227271" y="546617"/>
                </a:lnTo>
                <a:lnTo>
                  <a:pt x="255109" y="517228"/>
                </a:lnTo>
                <a:lnTo>
                  <a:pt x="284368" y="488444"/>
                </a:lnTo>
                <a:lnTo>
                  <a:pt x="315019" y="460284"/>
                </a:lnTo>
                <a:lnTo>
                  <a:pt x="347032" y="432768"/>
                </a:lnTo>
                <a:lnTo>
                  <a:pt x="380375" y="405915"/>
                </a:lnTo>
                <a:lnTo>
                  <a:pt x="415020" y="379743"/>
                </a:lnTo>
                <a:lnTo>
                  <a:pt x="450935" y="354272"/>
                </a:lnTo>
                <a:lnTo>
                  <a:pt x="488090" y="329520"/>
                </a:lnTo>
                <a:lnTo>
                  <a:pt x="526456" y="305506"/>
                </a:lnTo>
                <a:lnTo>
                  <a:pt x="566001" y="282250"/>
                </a:lnTo>
                <a:lnTo>
                  <a:pt x="606695" y="259770"/>
                </a:lnTo>
                <a:lnTo>
                  <a:pt x="648508" y="238085"/>
                </a:lnTo>
                <a:lnTo>
                  <a:pt x="691411" y="217214"/>
                </a:lnTo>
                <a:lnTo>
                  <a:pt x="735371" y="197177"/>
                </a:lnTo>
                <a:lnTo>
                  <a:pt x="780360" y="177992"/>
                </a:lnTo>
                <a:lnTo>
                  <a:pt x="826347" y="159678"/>
                </a:lnTo>
                <a:lnTo>
                  <a:pt x="873301" y="142254"/>
                </a:lnTo>
                <a:lnTo>
                  <a:pt x="921192" y="125739"/>
                </a:lnTo>
                <a:lnTo>
                  <a:pt x="969990" y="110152"/>
                </a:lnTo>
                <a:lnTo>
                  <a:pt x="1019665" y="95512"/>
                </a:lnTo>
                <a:lnTo>
                  <a:pt x="1070187" y="81838"/>
                </a:lnTo>
                <a:lnTo>
                  <a:pt x="1121524" y="69149"/>
                </a:lnTo>
                <a:lnTo>
                  <a:pt x="1173647" y="57464"/>
                </a:lnTo>
                <a:lnTo>
                  <a:pt x="1226526" y="46802"/>
                </a:lnTo>
                <a:lnTo>
                  <a:pt x="1280129" y="37181"/>
                </a:lnTo>
                <a:lnTo>
                  <a:pt x="1334428" y="28622"/>
                </a:lnTo>
                <a:lnTo>
                  <a:pt x="1389391" y="21142"/>
                </a:lnTo>
                <a:lnTo>
                  <a:pt x="1444988" y="14761"/>
                </a:lnTo>
                <a:lnTo>
                  <a:pt x="1501190" y="9497"/>
                </a:lnTo>
                <a:lnTo>
                  <a:pt x="1557965" y="5370"/>
                </a:lnTo>
                <a:lnTo>
                  <a:pt x="1615283" y="2399"/>
                </a:lnTo>
                <a:lnTo>
                  <a:pt x="1673114" y="603"/>
                </a:lnTo>
                <a:lnTo>
                  <a:pt x="1731428" y="0"/>
                </a:lnTo>
                <a:lnTo>
                  <a:pt x="1789743" y="603"/>
                </a:lnTo>
                <a:lnTo>
                  <a:pt x="1847575" y="2399"/>
                </a:lnTo>
                <a:lnTo>
                  <a:pt x="1904893" y="5370"/>
                </a:lnTo>
                <a:lnTo>
                  <a:pt x="1961669" y="9497"/>
                </a:lnTo>
                <a:lnTo>
                  <a:pt x="2017871" y="14761"/>
                </a:lnTo>
                <a:lnTo>
                  <a:pt x="2073468" y="21142"/>
                </a:lnTo>
                <a:lnTo>
                  <a:pt x="2128432" y="28622"/>
                </a:lnTo>
                <a:lnTo>
                  <a:pt x="2182731" y="37181"/>
                </a:lnTo>
                <a:lnTo>
                  <a:pt x="2236335" y="46802"/>
                </a:lnTo>
                <a:lnTo>
                  <a:pt x="2289214" y="57464"/>
                </a:lnTo>
                <a:lnTo>
                  <a:pt x="2341337" y="69149"/>
                </a:lnTo>
                <a:lnTo>
                  <a:pt x="2392675" y="81838"/>
                </a:lnTo>
                <a:lnTo>
                  <a:pt x="2443197" y="95512"/>
                </a:lnTo>
                <a:lnTo>
                  <a:pt x="2492872" y="110152"/>
                </a:lnTo>
                <a:lnTo>
                  <a:pt x="2541671" y="125739"/>
                </a:lnTo>
                <a:lnTo>
                  <a:pt x="2589562" y="142254"/>
                </a:lnTo>
                <a:lnTo>
                  <a:pt x="2636517" y="159678"/>
                </a:lnTo>
                <a:lnTo>
                  <a:pt x="2682504" y="177992"/>
                </a:lnTo>
                <a:lnTo>
                  <a:pt x="2727493" y="197177"/>
                </a:lnTo>
                <a:lnTo>
                  <a:pt x="2771453" y="217214"/>
                </a:lnTo>
                <a:lnTo>
                  <a:pt x="2814356" y="238085"/>
                </a:lnTo>
                <a:lnTo>
                  <a:pt x="2856169" y="259770"/>
                </a:lnTo>
                <a:lnTo>
                  <a:pt x="2896864" y="282250"/>
                </a:lnTo>
                <a:lnTo>
                  <a:pt x="2936409" y="305506"/>
                </a:lnTo>
                <a:lnTo>
                  <a:pt x="2974775" y="329520"/>
                </a:lnTo>
                <a:lnTo>
                  <a:pt x="3011930" y="354272"/>
                </a:lnTo>
                <a:lnTo>
                  <a:pt x="3047845" y="379743"/>
                </a:lnTo>
                <a:lnTo>
                  <a:pt x="3082490" y="405915"/>
                </a:lnTo>
                <a:lnTo>
                  <a:pt x="3115834" y="432768"/>
                </a:lnTo>
                <a:lnTo>
                  <a:pt x="3147847" y="460284"/>
                </a:lnTo>
                <a:lnTo>
                  <a:pt x="3178498" y="488444"/>
                </a:lnTo>
                <a:lnTo>
                  <a:pt x="3207757" y="517228"/>
                </a:lnTo>
                <a:lnTo>
                  <a:pt x="3235595" y="546617"/>
                </a:lnTo>
                <a:lnTo>
                  <a:pt x="3261980" y="576594"/>
                </a:lnTo>
                <a:lnTo>
                  <a:pt x="3286882" y="607138"/>
                </a:lnTo>
                <a:lnTo>
                  <a:pt x="3310271" y="638230"/>
                </a:lnTo>
                <a:lnTo>
                  <a:pt x="3332117" y="669853"/>
                </a:lnTo>
                <a:lnTo>
                  <a:pt x="3371059" y="734611"/>
                </a:lnTo>
                <a:lnTo>
                  <a:pt x="3403463" y="801260"/>
                </a:lnTo>
                <a:lnTo>
                  <a:pt x="3429089" y="869650"/>
                </a:lnTo>
                <a:lnTo>
                  <a:pt x="3447693" y="939627"/>
                </a:lnTo>
                <a:lnTo>
                  <a:pt x="3459033" y="1011040"/>
                </a:lnTo>
                <a:lnTo>
                  <a:pt x="3462867" y="1083739"/>
                </a:lnTo>
                <a:lnTo>
                  <a:pt x="3461903" y="1120238"/>
                </a:lnTo>
                <a:lnTo>
                  <a:pt x="3454286" y="1192313"/>
                </a:lnTo>
                <a:lnTo>
                  <a:pt x="3439284" y="1263027"/>
                </a:lnTo>
                <a:lnTo>
                  <a:pt x="3417139" y="1332229"/>
                </a:lnTo>
                <a:lnTo>
                  <a:pt x="3388093" y="1399767"/>
                </a:lnTo>
                <a:lnTo>
                  <a:pt x="3352390" y="1465490"/>
                </a:lnTo>
                <a:lnTo>
                  <a:pt x="3310271" y="1529246"/>
                </a:lnTo>
                <a:lnTo>
                  <a:pt x="3286882" y="1560338"/>
                </a:lnTo>
                <a:lnTo>
                  <a:pt x="3261980" y="1590882"/>
                </a:lnTo>
                <a:lnTo>
                  <a:pt x="3235595" y="1620858"/>
                </a:lnTo>
                <a:lnTo>
                  <a:pt x="3207757" y="1650248"/>
                </a:lnTo>
                <a:lnTo>
                  <a:pt x="3178498" y="1679032"/>
                </a:lnTo>
                <a:lnTo>
                  <a:pt x="3147847" y="1707192"/>
                </a:lnTo>
                <a:lnTo>
                  <a:pt x="3115834" y="1734707"/>
                </a:lnTo>
                <a:lnTo>
                  <a:pt x="3082490" y="1761561"/>
                </a:lnTo>
                <a:lnTo>
                  <a:pt x="3047845" y="1787733"/>
                </a:lnTo>
                <a:lnTo>
                  <a:pt x="3011930" y="1813204"/>
                </a:lnTo>
                <a:lnTo>
                  <a:pt x="2974775" y="1837956"/>
                </a:lnTo>
                <a:lnTo>
                  <a:pt x="2936409" y="1861970"/>
                </a:lnTo>
                <a:lnTo>
                  <a:pt x="2896864" y="1885226"/>
                </a:lnTo>
                <a:lnTo>
                  <a:pt x="2856169" y="1907707"/>
                </a:lnTo>
                <a:lnTo>
                  <a:pt x="2814356" y="1929391"/>
                </a:lnTo>
                <a:lnTo>
                  <a:pt x="2771453" y="1950262"/>
                </a:lnTo>
                <a:lnTo>
                  <a:pt x="2727493" y="1970299"/>
                </a:lnTo>
                <a:lnTo>
                  <a:pt x="2682504" y="1989485"/>
                </a:lnTo>
                <a:lnTo>
                  <a:pt x="2636517" y="2007799"/>
                </a:lnTo>
                <a:lnTo>
                  <a:pt x="2589562" y="2025223"/>
                </a:lnTo>
                <a:lnTo>
                  <a:pt x="2541671" y="2041738"/>
                </a:lnTo>
                <a:lnTo>
                  <a:pt x="2492872" y="2057325"/>
                </a:lnTo>
                <a:lnTo>
                  <a:pt x="2443197" y="2071965"/>
                </a:lnTo>
                <a:lnTo>
                  <a:pt x="2392675" y="2085639"/>
                </a:lnTo>
                <a:lnTo>
                  <a:pt x="2341337" y="2098328"/>
                </a:lnTo>
                <a:lnTo>
                  <a:pt x="2289214" y="2110013"/>
                </a:lnTo>
                <a:lnTo>
                  <a:pt x="2236335" y="2120675"/>
                </a:lnTo>
                <a:lnTo>
                  <a:pt x="2182731" y="2130296"/>
                </a:lnTo>
                <a:lnTo>
                  <a:pt x="2128432" y="2138855"/>
                </a:lnTo>
                <a:lnTo>
                  <a:pt x="2073468" y="2146335"/>
                </a:lnTo>
                <a:lnTo>
                  <a:pt x="2017871" y="2152716"/>
                </a:lnTo>
                <a:lnTo>
                  <a:pt x="1961669" y="2157980"/>
                </a:lnTo>
                <a:lnTo>
                  <a:pt x="1904893" y="2162107"/>
                </a:lnTo>
                <a:lnTo>
                  <a:pt x="1847575" y="2165078"/>
                </a:lnTo>
                <a:lnTo>
                  <a:pt x="1789743" y="2166875"/>
                </a:lnTo>
                <a:lnTo>
                  <a:pt x="1731428" y="2167478"/>
                </a:lnTo>
                <a:lnTo>
                  <a:pt x="1673114" y="2166875"/>
                </a:lnTo>
                <a:lnTo>
                  <a:pt x="1615283" y="2165078"/>
                </a:lnTo>
                <a:lnTo>
                  <a:pt x="1557965" y="2162107"/>
                </a:lnTo>
                <a:lnTo>
                  <a:pt x="1501190" y="2157980"/>
                </a:lnTo>
                <a:lnTo>
                  <a:pt x="1444988" y="2152716"/>
                </a:lnTo>
                <a:lnTo>
                  <a:pt x="1389391" y="2146335"/>
                </a:lnTo>
                <a:lnTo>
                  <a:pt x="1334428" y="2138855"/>
                </a:lnTo>
                <a:lnTo>
                  <a:pt x="1280129" y="2130296"/>
                </a:lnTo>
                <a:lnTo>
                  <a:pt x="1226526" y="2120675"/>
                </a:lnTo>
                <a:lnTo>
                  <a:pt x="1173647" y="2110013"/>
                </a:lnTo>
                <a:lnTo>
                  <a:pt x="1121524" y="2098328"/>
                </a:lnTo>
                <a:lnTo>
                  <a:pt x="1070187" y="2085639"/>
                </a:lnTo>
                <a:lnTo>
                  <a:pt x="1019665" y="2071965"/>
                </a:lnTo>
                <a:lnTo>
                  <a:pt x="969990" y="2057325"/>
                </a:lnTo>
                <a:lnTo>
                  <a:pt x="921192" y="2041738"/>
                </a:lnTo>
                <a:lnTo>
                  <a:pt x="873301" y="2025223"/>
                </a:lnTo>
                <a:lnTo>
                  <a:pt x="826347" y="2007799"/>
                </a:lnTo>
                <a:lnTo>
                  <a:pt x="780360" y="1989485"/>
                </a:lnTo>
                <a:lnTo>
                  <a:pt x="735371" y="1970299"/>
                </a:lnTo>
                <a:lnTo>
                  <a:pt x="691411" y="1950262"/>
                </a:lnTo>
                <a:lnTo>
                  <a:pt x="648508" y="1929391"/>
                </a:lnTo>
                <a:lnTo>
                  <a:pt x="606695" y="1907707"/>
                </a:lnTo>
                <a:lnTo>
                  <a:pt x="566001" y="1885226"/>
                </a:lnTo>
                <a:lnTo>
                  <a:pt x="526456" y="1861970"/>
                </a:lnTo>
                <a:lnTo>
                  <a:pt x="488090" y="1837956"/>
                </a:lnTo>
                <a:lnTo>
                  <a:pt x="450935" y="1813204"/>
                </a:lnTo>
                <a:lnTo>
                  <a:pt x="415020" y="1787733"/>
                </a:lnTo>
                <a:lnTo>
                  <a:pt x="380375" y="1761561"/>
                </a:lnTo>
                <a:lnTo>
                  <a:pt x="347032" y="1734707"/>
                </a:lnTo>
                <a:lnTo>
                  <a:pt x="315019" y="1707192"/>
                </a:lnTo>
                <a:lnTo>
                  <a:pt x="284368" y="1679032"/>
                </a:lnTo>
                <a:lnTo>
                  <a:pt x="255109" y="1650248"/>
                </a:lnTo>
                <a:lnTo>
                  <a:pt x="227271" y="1620858"/>
                </a:lnTo>
                <a:lnTo>
                  <a:pt x="200886" y="1590882"/>
                </a:lnTo>
                <a:lnTo>
                  <a:pt x="175984" y="1560338"/>
                </a:lnTo>
                <a:lnTo>
                  <a:pt x="152595" y="1529246"/>
                </a:lnTo>
                <a:lnTo>
                  <a:pt x="130749" y="1497623"/>
                </a:lnTo>
                <a:lnTo>
                  <a:pt x="91808" y="1432865"/>
                </a:lnTo>
                <a:lnTo>
                  <a:pt x="59403" y="1366216"/>
                </a:lnTo>
                <a:lnTo>
                  <a:pt x="33778" y="1297826"/>
                </a:lnTo>
                <a:lnTo>
                  <a:pt x="15174" y="1227849"/>
                </a:lnTo>
                <a:lnTo>
                  <a:pt x="3833" y="1156436"/>
                </a:lnTo>
                <a:lnTo>
                  <a:pt x="0" y="1083739"/>
                </a:lnTo>
                <a:close/>
              </a:path>
            </a:pathLst>
          </a:custGeom>
          <a:ln w="9524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97436" y="2210650"/>
            <a:ext cx="1974214" cy="11150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065" marR="5080" algn="ctr">
              <a:lnSpc>
                <a:spcPct val="99000"/>
              </a:lnSpc>
              <a:spcBef>
                <a:spcPts val="125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Small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latency 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(1-3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packets  needed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01832" y="1886991"/>
            <a:ext cx="3674224" cy="228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51870" y="1913483"/>
            <a:ext cx="3573145" cy="2184400"/>
          </a:xfrm>
          <a:custGeom>
            <a:avLst/>
            <a:gdLst/>
            <a:ahLst/>
            <a:cxnLst/>
            <a:rect l="l" t="t" r="r" b="b"/>
            <a:pathLst>
              <a:path w="3573145" h="2184400">
                <a:moveTo>
                  <a:pt x="1786458" y="0"/>
                </a:moveTo>
                <a:lnTo>
                  <a:pt x="1727489" y="583"/>
                </a:lnTo>
                <a:lnTo>
                  <a:pt x="1668997" y="2323"/>
                </a:lnTo>
                <a:lnTo>
                  <a:pt x="1611013" y="5200"/>
                </a:lnTo>
                <a:lnTo>
                  <a:pt x="1553565" y="9196"/>
                </a:lnTo>
                <a:lnTo>
                  <a:pt x="1496684" y="14294"/>
                </a:lnTo>
                <a:lnTo>
                  <a:pt x="1440398" y="20476"/>
                </a:lnTo>
                <a:lnTo>
                  <a:pt x="1384737" y="27724"/>
                </a:lnTo>
                <a:lnTo>
                  <a:pt x="1329730" y="36019"/>
                </a:lnTo>
                <a:lnTo>
                  <a:pt x="1275407" y="45344"/>
                </a:lnTo>
                <a:lnTo>
                  <a:pt x="1221797" y="55680"/>
                </a:lnTo>
                <a:lnTo>
                  <a:pt x="1168930" y="67010"/>
                </a:lnTo>
                <a:lnTo>
                  <a:pt x="1116835" y="79316"/>
                </a:lnTo>
                <a:lnTo>
                  <a:pt x="1065541" y="92579"/>
                </a:lnTo>
                <a:lnTo>
                  <a:pt x="1015078" y="106783"/>
                </a:lnTo>
                <a:lnTo>
                  <a:pt x="965476" y="121908"/>
                </a:lnTo>
                <a:lnTo>
                  <a:pt x="916763" y="137936"/>
                </a:lnTo>
                <a:lnTo>
                  <a:pt x="868969" y="154851"/>
                </a:lnTo>
                <a:lnTo>
                  <a:pt x="822124" y="172633"/>
                </a:lnTo>
                <a:lnTo>
                  <a:pt x="776257" y="191265"/>
                </a:lnTo>
                <a:lnTo>
                  <a:pt x="731397" y="210729"/>
                </a:lnTo>
                <a:lnTo>
                  <a:pt x="687574" y="231006"/>
                </a:lnTo>
                <a:lnTo>
                  <a:pt x="644817" y="252080"/>
                </a:lnTo>
                <a:lnTo>
                  <a:pt x="603157" y="273931"/>
                </a:lnTo>
                <a:lnTo>
                  <a:pt x="562621" y="296542"/>
                </a:lnTo>
                <a:lnTo>
                  <a:pt x="523239" y="319895"/>
                </a:lnTo>
                <a:lnTo>
                  <a:pt x="485042" y="343972"/>
                </a:lnTo>
                <a:lnTo>
                  <a:pt x="448058" y="368754"/>
                </a:lnTo>
                <a:lnTo>
                  <a:pt x="412317" y="394225"/>
                </a:lnTo>
                <a:lnTo>
                  <a:pt x="377848" y="420365"/>
                </a:lnTo>
                <a:lnTo>
                  <a:pt x="344681" y="447158"/>
                </a:lnTo>
                <a:lnTo>
                  <a:pt x="312845" y="474584"/>
                </a:lnTo>
                <a:lnTo>
                  <a:pt x="282369" y="502626"/>
                </a:lnTo>
                <a:lnTo>
                  <a:pt x="253284" y="531266"/>
                </a:lnTo>
                <a:lnTo>
                  <a:pt x="225617" y="560486"/>
                </a:lnTo>
                <a:lnTo>
                  <a:pt x="199400" y="590268"/>
                </a:lnTo>
                <a:lnTo>
                  <a:pt x="174661" y="620594"/>
                </a:lnTo>
                <a:lnTo>
                  <a:pt x="151429" y="651446"/>
                </a:lnTo>
                <a:lnTo>
                  <a:pt x="129734" y="682806"/>
                </a:lnTo>
                <a:lnTo>
                  <a:pt x="91074" y="746977"/>
                </a:lnTo>
                <a:lnTo>
                  <a:pt x="58915" y="812965"/>
                </a:lnTo>
                <a:lnTo>
                  <a:pt x="33492" y="880625"/>
                </a:lnTo>
                <a:lnTo>
                  <a:pt x="15042" y="949814"/>
                </a:lnTo>
                <a:lnTo>
                  <a:pt x="3799" y="1020386"/>
                </a:lnTo>
                <a:lnTo>
                  <a:pt x="0" y="1092200"/>
                </a:lnTo>
                <a:lnTo>
                  <a:pt x="954" y="1128251"/>
                </a:lnTo>
                <a:lnTo>
                  <a:pt x="8505" y="1199461"/>
                </a:lnTo>
                <a:lnTo>
                  <a:pt x="23381" y="1269359"/>
                </a:lnTo>
                <a:lnTo>
                  <a:pt x="45347" y="1337800"/>
                </a:lnTo>
                <a:lnTo>
                  <a:pt x="74167" y="1404641"/>
                </a:lnTo>
                <a:lnTo>
                  <a:pt x="109606" y="1469738"/>
                </a:lnTo>
                <a:lnTo>
                  <a:pt x="151429" y="1532948"/>
                </a:lnTo>
                <a:lnTo>
                  <a:pt x="174661" y="1563800"/>
                </a:lnTo>
                <a:lnTo>
                  <a:pt x="199400" y="1594126"/>
                </a:lnTo>
                <a:lnTo>
                  <a:pt x="225617" y="1623907"/>
                </a:lnTo>
                <a:lnTo>
                  <a:pt x="253284" y="1653127"/>
                </a:lnTo>
                <a:lnTo>
                  <a:pt x="282369" y="1681768"/>
                </a:lnTo>
                <a:lnTo>
                  <a:pt x="312845" y="1709810"/>
                </a:lnTo>
                <a:lnTo>
                  <a:pt x="344681" y="1737236"/>
                </a:lnTo>
                <a:lnTo>
                  <a:pt x="377848" y="1764028"/>
                </a:lnTo>
                <a:lnTo>
                  <a:pt x="412317" y="1790169"/>
                </a:lnTo>
                <a:lnTo>
                  <a:pt x="448058" y="1815639"/>
                </a:lnTo>
                <a:lnTo>
                  <a:pt x="485042" y="1840422"/>
                </a:lnTo>
                <a:lnTo>
                  <a:pt x="523240" y="1864499"/>
                </a:lnTo>
                <a:lnTo>
                  <a:pt x="562621" y="1887852"/>
                </a:lnTo>
                <a:lnTo>
                  <a:pt x="603157" y="1910464"/>
                </a:lnTo>
                <a:lnTo>
                  <a:pt x="644817" y="1932315"/>
                </a:lnTo>
                <a:lnTo>
                  <a:pt x="687574" y="1953389"/>
                </a:lnTo>
                <a:lnTo>
                  <a:pt x="731397" y="1973666"/>
                </a:lnTo>
                <a:lnTo>
                  <a:pt x="776257" y="1993131"/>
                </a:lnTo>
                <a:lnTo>
                  <a:pt x="822124" y="2011763"/>
                </a:lnTo>
                <a:lnTo>
                  <a:pt x="868969" y="2029545"/>
                </a:lnTo>
                <a:lnTo>
                  <a:pt x="916763" y="2046460"/>
                </a:lnTo>
                <a:lnTo>
                  <a:pt x="965476" y="2062489"/>
                </a:lnTo>
                <a:lnTo>
                  <a:pt x="1015078" y="2077614"/>
                </a:lnTo>
                <a:lnTo>
                  <a:pt x="1065541" y="2091818"/>
                </a:lnTo>
                <a:lnTo>
                  <a:pt x="1116835" y="2105081"/>
                </a:lnTo>
                <a:lnTo>
                  <a:pt x="1168930" y="2117387"/>
                </a:lnTo>
                <a:lnTo>
                  <a:pt x="1221797" y="2128718"/>
                </a:lnTo>
                <a:lnTo>
                  <a:pt x="1275407" y="2139054"/>
                </a:lnTo>
                <a:lnTo>
                  <a:pt x="1329730" y="2148379"/>
                </a:lnTo>
                <a:lnTo>
                  <a:pt x="1384737" y="2156675"/>
                </a:lnTo>
                <a:lnTo>
                  <a:pt x="1440398" y="2163922"/>
                </a:lnTo>
                <a:lnTo>
                  <a:pt x="1496684" y="2170104"/>
                </a:lnTo>
                <a:lnTo>
                  <a:pt x="1553565" y="2175203"/>
                </a:lnTo>
                <a:lnTo>
                  <a:pt x="1611013" y="2179199"/>
                </a:lnTo>
                <a:lnTo>
                  <a:pt x="1668997" y="2182076"/>
                </a:lnTo>
                <a:lnTo>
                  <a:pt x="1727489" y="2183816"/>
                </a:lnTo>
                <a:lnTo>
                  <a:pt x="1786458" y="2184400"/>
                </a:lnTo>
                <a:lnTo>
                  <a:pt x="1845427" y="2183816"/>
                </a:lnTo>
                <a:lnTo>
                  <a:pt x="1903918" y="2182076"/>
                </a:lnTo>
                <a:lnTo>
                  <a:pt x="1961903" y="2179199"/>
                </a:lnTo>
                <a:lnTo>
                  <a:pt x="2019350" y="2175203"/>
                </a:lnTo>
                <a:lnTo>
                  <a:pt x="2076232" y="2170104"/>
                </a:lnTo>
                <a:lnTo>
                  <a:pt x="2132518" y="2163922"/>
                </a:lnTo>
                <a:lnTo>
                  <a:pt x="2188179" y="2156675"/>
                </a:lnTo>
                <a:lnTo>
                  <a:pt x="2243186" y="2148379"/>
                </a:lnTo>
                <a:lnTo>
                  <a:pt x="2297509" y="2139054"/>
                </a:lnTo>
                <a:lnTo>
                  <a:pt x="2351120" y="2128718"/>
                </a:lnTo>
                <a:lnTo>
                  <a:pt x="2403987" y="2117387"/>
                </a:lnTo>
                <a:lnTo>
                  <a:pt x="2456082" y="2105081"/>
                </a:lnTo>
                <a:lnTo>
                  <a:pt x="2507377" y="2091818"/>
                </a:lnTo>
                <a:lnTo>
                  <a:pt x="2557840" y="2077614"/>
                </a:lnTo>
                <a:lnTo>
                  <a:pt x="2607443" y="2062489"/>
                </a:lnTo>
                <a:lnTo>
                  <a:pt x="2656156" y="2046460"/>
                </a:lnTo>
                <a:lnTo>
                  <a:pt x="2703950" y="2029545"/>
                </a:lnTo>
                <a:lnTo>
                  <a:pt x="2750795" y="2011763"/>
                </a:lnTo>
                <a:lnTo>
                  <a:pt x="2796663" y="1993131"/>
                </a:lnTo>
                <a:lnTo>
                  <a:pt x="2841523" y="1973666"/>
                </a:lnTo>
                <a:lnTo>
                  <a:pt x="2885346" y="1953389"/>
                </a:lnTo>
                <a:lnTo>
                  <a:pt x="2928103" y="1932315"/>
                </a:lnTo>
                <a:lnTo>
                  <a:pt x="2969764" y="1910464"/>
                </a:lnTo>
                <a:lnTo>
                  <a:pt x="3010301" y="1887852"/>
                </a:lnTo>
                <a:lnTo>
                  <a:pt x="3049682" y="1864499"/>
                </a:lnTo>
                <a:lnTo>
                  <a:pt x="3087880" y="1840422"/>
                </a:lnTo>
                <a:lnTo>
                  <a:pt x="3124864" y="1815639"/>
                </a:lnTo>
                <a:lnTo>
                  <a:pt x="3160606" y="1790169"/>
                </a:lnTo>
                <a:lnTo>
                  <a:pt x="3195075" y="1764028"/>
                </a:lnTo>
                <a:lnTo>
                  <a:pt x="3228242" y="1737236"/>
                </a:lnTo>
                <a:lnTo>
                  <a:pt x="3260079" y="1709810"/>
                </a:lnTo>
                <a:lnTo>
                  <a:pt x="3290555" y="1681768"/>
                </a:lnTo>
                <a:lnTo>
                  <a:pt x="3319641" y="1653127"/>
                </a:lnTo>
                <a:lnTo>
                  <a:pt x="3347308" y="1623907"/>
                </a:lnTo>
                <a:lnTo>
                  <a:pt x="3373525" y="1594126"/>
                </a:lnTo>
                <a:lnTo>
                  <a:pt x="3398265" y="1563800"/>
                </a:lnTo>
                <a:lnTo>
                  <a:pt x="3421497" y="1532948"/>
                </a:lnTo>
                <a:lnTo>
                  <a:pt x="3443192" y="1501588"/>
                </a:lnTo>
                <a:lnTo>
                  <a:pt x="3481853" y="1437417"/>
                </a:lnTo>
                <a:lnTo>
                  <a:pt x="3514012" y="1371429"/>
                </a:lnTo>
                <a:lnTo>
                  <a:pt x="3539435" y="1303770"/>
                </a:lnTo>
                <a:lnTo>
                  <a:pt x="3557886" y="1234583"/>
                </a:lnTo>
                <a:lnTo>
                  <a:pt x="3569129" y="1164011"/>
                </a:lnTo>
                <a:lnTo>
                  <a:pt x="3572929" y="1092200"/>
                </a:lnTo>
                <a:lnTo>
                  <a:pt x="3571974" y="1056147"/>
                </a:lnTo>
                <a:lnTo>
                  <a:pt x="3564423" y="984936"/>
                </a:lnTo>
                <a:lnTo>
                  <a:pt x="3549547" y="915037"/>
                </a:lnTo>
                <a:lnTo>
                  <a:pt x="3527581" y="846595"/>
                </a:lnTo>
                <a:lnTo>
                  <a:pt x="3498760" y="779753"/>
                </a:lnTo>
                <a:lnTo>
                  <a:pt x="3463320" y="714655"/>
                </a:lnTo>
                <a:lnTo>
                  <a:pt x="3421497" y="651446"/>
                </a:lnTo>
                <a:lnTo>
                  <a:pt x="3398265" y="620594"/>
                </a:lnTo>
                <a:lnTo>
                  <a:pt x="3373525" y="590268"/>
                </a:lnTo>
                <a:lnTo>
                  <a:pt x="3347308" y="560486"/>
                </a:lnTo>
                <a:lnTo>
                  <a:pt x="3319641" y="531266"/>
                </a:lnTo>
                <a:lnTo>
                  <a:pt x="3290555" y="502626"/>
                </a:lnTo>
                <a:lnTo>
                  <a:pt x="3260079" y="474584"/>
                </a:lnTo>
                <a:lnTo>
                  <a:pt x="3228242" y="447158"/>
                </a:lnTo>
                <a:lnTo>
                  <a:pt x="3195075" y="420365"/>
                </a:lnTo>
                <a:lnTo>
                  <a:pt x="3160606" y="394225"/>
                </a:lnTo>
                <a:lnTo>
                  <a:pt x="3124864" y="368754"/>
                </a:lnTo>
                <a:lnTo>
                  <a:pt x="3087880" y="343972"/>
                </a:lnTo>
                <a:lnTo>
                  <a:pt x="3049682" y="319895"/>
                </a:lnTo>
                <a:lnTo>
                  <a:pt x="3010301" y="296542"/>
                </a:lnTo>
                <a:lnTo>
                  <a:pt x="2969764" y="273931"/>
                </a:lnTo>
                <a:lnTo>
                  <a:pt x="2928103" y="252080"/>
                </a:lnTo>
                <a:lnTo>
                  <a:pt x="2885346" y="231006"/>
                </a:lnTo>
                <a:lnTo>
                  <a:pt x="2841523" y="210729"/>
                </a:lnTo>
                <a:lnTo>
                  <a:pt x="2796663" y="191265"/>
                </a:lnTo>
                <a:lnTo>
                  <a:pt x="2750795" y="172633"/>
                </a:lnTo>
                <a:lnTo>
                  <a:pt x="2703950" y="154851"/>
                </a:lnTo>
                <a:lnTo>
                  <a:pt x="2656156" y="137936"/>
                </a:lnTo>
                <a:lnTo>
                  <a:pt x="2607443" y="121908"/>
                </a:lnTo>
                <a:lnTo>
                  <a:pt x="2557840" y="106783"/>
                </a:lnTo>
                <a:lnTo>
                  <a:pt x="2507377" y="92579"/>
                </a:lnTo>
                <a:lnTo>
                  <a:pt x="2456082" y="79316"/>
                </a:lnTo>
                <a:lnTo>
                  <a:pt x="2403987" y="67010"/>
                </a:lnTo>
                <a:lnTo>
                  <a:pt x="2351120" y="55680"/>
                </a:lnTo>
                <a:lnTo>
                  <a:pt x="2297509" y="45344"/>
                </a:lnTo>
                <a:lnTo>
                  <a:pt x="2243186" y="36019"/>
                </a:lnTo>
                <a:lnTo>
                  <a:pt x="2188179" y="27724"/>
                </a:lnTo>
                <a:lnTo>
                  <a:pt x="2132518" y="20476"/>
                </a:lnTo>
                <a:lnTo>
                  <a:pt x="2076232" y="14294"/>
                </a:lnTo>
                <a:lnTo>
                  <a:pt x="2019350" y="9196"/>
                </a:lnTo>
                <a:lnTo>
                  <a:pt x="1961903" y="5200"/>
                </a:lnTo>
                <a:lnTo>
                  <a:pt x="1903918" y="2323"/>
                </a:lnTo>
                <a:lnTo>
                  <a:pt x="1845427" y="583"/>
                </a:lnTo>
                <a:lnTo>
                  <a:pt x="1786458" y="0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51870" y="1913483"/>
            <a:ext cx="3573145" cy="2184400"/>
          </a:xfrm>
          <a:custGeom>
            <a:avLst/>
            <a:gdLst/>
            <a:ahLst/>
            <a:cxnLst/>
            <a:rect l="l" t="t" r="r" b="b"/>
            <a:pathLst>
              <a:path w="3573145" h="2184400">
                <a:moveTo>
                  <a:pt x="0" y="1092199"/>
                </a:moveTo>
                <a:lnTo>
                  <a:pt x="3799" y="1020386"/>
                </a:lnTo>
                <a:lnTo>
                  <a:pt x="15042" y="949814"/>
                </a:lnTo>
                <a:lnTo>
                  <a:pt x="33493" y="880626"/>
                </a:lnTo>
                <a:lnTo>
                  <a:pt x="58915" y="812967"/>
                </a:lnTo>
                <a:lnTo>
                  <a:pt x="91075" y="746979"/>
                </a:lnTo>
                <a:lnTo>
                  <a:pt x="129735" y="682808"/>
                </a:lnTo>
                <a:lnTo>
                  <a:pt x="151430" y="651448"/>
                </a:lnTo>
                <a:lnTo>
                  <a:pt x="174662" y="620596"/>
                </a:lnTo>
                <a:lnTo>
                  <a:pt x="199402" y="590270"/>
                </a:lnTo>
                <a:lnTo>
                  <a:pt x="225619" y="560488"/>
                </a:lnTo>
                <a:lnTo>
                  <a:pt x="253286" y="531268"/>
                </a:lnTo>
                <a:lnTo>
                  <a:pt x="282372" y="502628"/>
                </a:lnTo>
                <a:lnTo>
                  <a:pt x="312848" y="474586"/>
                </a:lnTo>
                <a:lnTo>
                  <a:pt x="344684" y="447160"/>
                </a:lnTo>
                <a:lnTo>
                  <a:pt x="377851" y="420368"/>
                </a:lnTo>
                <a:lnTo>
                  <a:pt x="412320" y="394227"/>
                </a:lnTo>
                <a:lnTo>
                  <a:pt x="448062" y="368757"/>
                </a:lnTo>
                <a:lnTo>
                  <a:pt x="485046" y="343974"/>
                </a:lnTo>
                <a:lnTo>
                  <a:pt x="523244" y="319897"/>
                </a:lnTo>
                <a:lnTo>
                  <a:pt x="562625" y="296544"/>
                </a:lnTo>
                <a:lnTo>
                  <a:pt x="603161" y="273933"/>
                </a:lnTo>
                <a:lnTo>
                  <a:pt x="644822" y="252082"/>
                </a:lnTo>
                <a:lnTo>
                  <a:pt x="687579" y="231008"/>
                </a:lnTo>
                <a:lnTo>
                  <a:pt x="731402" y="210731"/>
                </a:lnTo>
                <a:lnTo>
                  <a:pt x="776262" y="191267"/>
                </a:lnTo>
                <a:lnTo>
                  <a:pt x="822130" y="172635"/>
                </a:lnTo>
                <a:lnTo>
                  <a:pt x="868975" y="154852"/>
                </a:lnTo>
                <a:lnTo>
                  <a:pt x="916769" y="137938"/>
                </a:lnTo>
                <a:lnTo>
                  <a:pt x="965482" y="121909"/>
                </a:lnTo>
                <a:lnTo>
                  <a:pt x="1015085" y="106784"/>
                </a:lnTo>
                <a:lnTo>
                  <a:pt x="1065548" y="92580"/>
                </a:lnTo>
                <a:lnTo>
                  <a:pt x="1116842" y="79317"/>
                </a:lnTo>
                <a:lnTo>
                  <a:pt x="1168938" y="67011"/>
                </a:lnTo>
                <a:lnTo>
                  <a:pt x="1221805" y="55681"/>
                </a:lnTo>
                <a:lnTo>
                  <a:pt x="1275416" y="45344"/>
                </a:lnTo>
                <a:lnTo>
                  <a:pt x="1329739" y="36019"/>
                </a:lnTo>
                <a:lnTo>
                  <a:pt x="1384746" y="27724"/>
                </a:lnTo>
                <a:lnTo>
                  <a:pt x="1440407" y="20476"/>
                </a:lnTo>
                <a:lnTo>
                  <a:pt x="1496694" y="14295"/>
                </a:lnTo>
                <a:lnTo>
                  <a:pt x="1553575" y="9196"/>
                </a:lnTo>
                <a:lnTo>
                  <a:pt x="1611023" y="5200"/>
                </a:lnTo>
                <a:lnTo>
                  <a:pt x="1669007" y="2323"/>
                </a:lnTo>
                <a:lnTo>
                  <a:pt x="1727499" y="583"/>
                </a:lnTo>
                <a:lnTo>
                  <a:pt x="1786468" y="0"/>
                </a:lnTo>
                <a:lnTo>
                  <a:pt x="1845437" y="583"/>
                </a:lnTo>
                <a:lnTo>
                  <a:pt x="1903928" y="2323"/>
                </a:lnTo>
                <a:lnTo>
                  <a:pt x="1961912" y="5200"/>
                </a:lnTo>
                <a:lnTo>
                  <a:pt x="2019359" y="9196"/>
                </a:lnTo>
                <a:lnTo>
                  <a:pt x="2076240" y="14295"/>
                </a:lnTo>
                <a:lnTo>
                  <a:pt x="2132526" y="20476"/>
                </a:lnTo>
                <a:lnTo>
                  <a:pt x="2188187" y="27724"/>
                </a:lnTo>
                <a:lnTo>
                  <a:pt x="2243193" y="36019"/>
                </a:lnTo>
                <a:lnTo>
                  <a:pt x="2297516" y="45344"/>
                </a:lnTo>
                <a:lnTo>
                  <a:pt x="2351126" y="55681"/>
                </a:lnTo>
                <a:lnTo>
                  <a:pt x="2403993" y="67011"/>
                </a:lnTo>
                <a:lnTo>
                  <a:pt x="2456088" y="79317"/>
                </a:lnTo>
                <a:lnTo>
                  <a:pt x="2507382" y="92580"/>
                </a:lnTo>
                <a:lnTo>
                  <a:pt x="2557845" y="106784"/>
                </a:lnTo>
                <a:lnTo>
                  <a:pt x="2607447" y="121909"/>
                </a:lnTo>
                <a:lnTo>
                  <a:pt x="2656160" y="137938"/>
                </a:lnTo>
                <a:lnTo>
                  <a:pt x="2703954" y="154852"/>
                </a:lnTo>
                <a:lnTo>
                  <a:pt x="2750799" y="172635"/>
                </a:lnTo>
                <a:lnTo>
                  <a:pt x="2796666" y="191267"/>
                </a:lnTo>
                <a:lnTo>
                  <a:pt x="2841526" y="210731"/>
                </a:lnTo>
                <a:lnTo>
                  <a:pt x="2885349" y="231008"/>
                </a:lnTo>
                <a:lnTo>
                  <a:pt x="2928105" y="252082"/>
                </a:lnTo>
                <a:lnTo>
                  <a:pt x="2969767" y="273933"/>
                </a:lnTo>
                <a:lnTo>
                  <a:pt x="3010302" y="296544"/>
                </a:lnTo>
                <a:lnTo>
                  <a:pt x="3049684" y="319897"/>
                </a:lnTo>
                <a:lnTo>
                  <a:pt x="3087881" y="343974"/>
                </a:lnTo>
                <a:lnTo>
                  <a:pt x="3124865" y="368757"/>
                </a:lnTo>
                <a:lnTo>
                  <a:pt x="3160607" y="394227"/>
                </a:lnTo>
                <a:lnTo>
                  <a:pt x="3195076" y="420368"/>
                </a:lnTo>
                <a:lnTo>
                  <a:pt x="3228243" y="447160"/>
                </a:lnTo>
                <a:lnTo>
                  <a:pt x="3260079" y="474586"/>
                </a:lnTo>
                <a:lnTo>
                  <a:pt x="3290555" y="502628"/>
                </a:lnTo>
                <a:lnTo>
                  <a:pt x="3319641" y="531268"/>
                </a:lnTo>
                <a:lnTo>
                  <a:pt x="3347307" y="560488"/>
                </a:lnTo>
                <a:lnTo>
                  <a:pt x="3373525" y="590270"/>
                </a:lnTo>
                <a:lnTo>
                  <a:pt x="3398265" y="620596"/>
                </a:lnTo>
                <a:lnTo>
                  <a:pt x="3421496" y="651448"/>
                </a:lnTo>
                <a:lnTo>
                  <a:pt x="3443191" y="682808"/>
                </a:lnTo>
                <a:lnTo>
                  <a:pt x="3481852" y="746979"/>
                </a:lnTo>
                <a:lnTo>
                  <a:pt x="3514011" y="812967"/>
                </a:lnTo>
                <a:lnTo>
                  <a:pt x="3539434" y="880626"/>
                </a:lnTo>
                <a:lnTo>
                  <a:pt x="3557884" y="949814"/>
                </a:lnTo>
                <a:lnTo>
                  <a:pt x="3569127" y="1020386"/>
                </a:lnTo>
                <a:lnTo>
                  <a:pt x="3572927" y="1092199"/>
                </a:lnTo>
                <a:lnTo>
                  <a:pt x="3571972" y="1128251"/>
                </a:lnTo>
                <a:lnTo>
                  <a:pt x="3564421" y="1199462"/>
                </a:lnTo>
                <a:lnTo>
                  <a:pt x="3549545" y="1269360"/>
                </a:lnTo>
                <a:lnTo>
                  <a:pt x="3527579" y="1337802"/>
                </a:lnTo>
                <a:lnTo>
                  <a:pt x="3498759" y="1404644"/>
                </a:lnTo>
                <a:lnTo>
                  <a:pt x="3463320" y="1469742"/>
                </a:lnTo>
                <a:lnTo>
                  <a:pt x="3421496" y="1532951"/>
                </a:lnTo>
                <a:lnTo>
                  <a:pt x="3398265" y="1563803"/>
                </a:lnTo>
                <a:lnTo>
                  <a:pt x="3373525" y="1594129"/>
                </a:lnTo>
                <a:lnTo>
                  <a:pt x="3347307" y="1623911"/>
                </a:lnTo>
                <a:lnTo>
                  <a:pt x="3319641" y="1653131"/>
                </a:lnTo>
                <a:lnTo>
                  <a:pt x="3290555" y="1681771"/>
                </a:lnTo>
                <a:lnTo>
                  <a:pt x="3260079" y="1709813"/>
                </a:lnTo>
                <a:lnTo>
                  <a:pt x="3228243" y="1737239"/>
                </a:lnTo>
                <a:lnTo>
                  <a:pt x="3195076" y="1764032"/>
                </a:lnTo>
                <a:lnTo>
                  <a:pt x="3160607" y="1790172"/>
                </a:lnTo>
                <a:lnTo>
                  <a:pt x="3124865" y="1815642"/>
                </a:lnTo>
                <a:lnTo>
                  <a:pt x="3087881" y="1840425"/>
                </a:lnTo>
                <a:lnTo>
                  <a:pt x="3049684" y="1864502"/>
                </a:lnTo>
                <a:lnTo>
                  <a:pt x="3010302" y="1887855"/>
                </a:lnTo>
                <a:lnTo>
                  <a:pt x="2969767" y="1910466"/>
                </a:lnTo>
                <a:lnTo>
                  <a:pt x="2928105" y="1932317"/>
                </a:lnTo>
                <a:lnTo>
                  <a:pt x="2885349" y="1953390"/>
                </a:lnTo>
                <a:lnTo>
                  <a:pt x="2841526" y="1973668"/>
                </a:lnTo>
                <a:lnTo>
                  <a:pt x="2796666" y="1993132"/>
                </a:lnTo>
                <a:lnTo>
                  <a:pt x="2750799" y="2011764"/>
                </a:lnTo>
                <a:lnTo>
                  <a:pt x="2703954" y="2029546"/>
                </a:lnTo>
                <a:lnTo>
                  <a:pt x="2656160" y="2046461"/>
                </a:lnTo>
                <a:lnTo>
                  <a:pt x="2607447" y="2062489"/>
                </a:lnTo>
                <a:lnTo>
                  <a:pt x="2557845" y="2077614"/>
                </a:lnTo>
                <a:lnTo>
                  <a:pt x="2507382" y="2091818"/>
                </a:lnTo>
                <a:lnTo>
                  <a:pt x="2456088" y="2105081"/>
                </a:lnTo>
                <a:lnTo>
                  <a:pt x="2403993" y="2117387"/>
                </a:lnTo>
                <a:lnTo>
                  <a:pt x="2351126" y="2128717"/>
                </a:lnTo>
                <a:lnTo>
                  <a:pt x="2297516" y="2139054"/>
                </a:lnTo>
                <a:lnTo>
                  <a:pt x="2243193" y="2148378"/>
                </a:lnTo>
                <a:lnTo>
                  <a:pt x="2188187" y="2156674"/>
                </a:lnTo>
                <a:lnTo>
                  <a:pt x="2132526" y="2163921"/>
                </a:lnTo>
                <a:lnTo>
                  <a:pt x="2076240" y="2170103"/>
                </a:lnTo>
                <a:lnTo>
                  <a:pt x="2019359" y="2175201"/>
                </a:lnTo>
                <a:lnTo>
                  <a:pt x="1961912" y="2179198"/>
                </a:lnTo>
                <a:lnTo>
                  <a:pt x="1903928" y="2182075"/>
                </a:lnTo>
                <a:lnTo>
                  <a:pt x="1845437" y="2183814"/>
                </a:lnTo>
                <a:lnTo>
                  <a:pt x="1786468" y="2184398"/>
                </a:lnTo>
                <a:lnTo>
                  <a:pt x="1727499" y="2183814"/>
                </a:lnTo>
                <a:lnTo>
                  <a:pt x="1669007" y="2182075"/>
                </a:lnTo>
                <a:lnTo>
                  <a:pt x="1611023" y="2179198"/>
                </a:lnTo>
                <a:lnTo>
                  <a:pt x="1553575" y="2175201"/>
                </a:lnTo>
                <a:lnTo>
                  <a:pt x="1496694" y="2170103"/>
                </a:lnTo>
                <a:lnTo>
                  <a:pt x="1440407" y="2163921"/>
                </a:lnTo>
                <a:lnTo>
                  <a:pt x="1384746" y="2156674"/>
                </a:lnTo>
                <a:lnTo>
                  <a:pt x="1329739" y="2148378"/>
                </a:lnTo>
                <a:lnTo>
                  <a:pt x="1275416" y="2139054"/>
                </a:lnTo>
                <a:lnTo>
                  <a:pt x="1221805" y="2128717"/>
                </a:lnTo>
                <a:lnTo>
                  <a:pt x="1168938" y="2117387"/>
                </a:lnTo>
                <a:lnTo>
                  <a:pt x="1116842" y="2105081"/>
                </a:lnTo>
                <a:lnTo>
                  <a:pt x="1065548" y="2091818"/>
                </a:lnTo>
                <a:lnTo>
                  <a:pt x="1015085" y="2077614"/>
                </a:lnTo>
                <a:lnTo>
                  <a:pt x="965482" y="2062489"/>
                </a:lnTo>
                <a:lnTo>
                  <a:pt x="916769" y="2046461"/>
                </a:lnTo>
                <a:lnTo>
                  <a:pt x="868975" y="2029546"/>
                </a:lnTo>
                <a:lnTo>
                  <a:pt x="822130" y="2011764"/>
                </a:lnTo>
                <a:lnTo>
                  <a:pt x="776262" y="1993132"/>
                </a:lnTo>
                <a:lnTo>
                  <a:pt x="731402" y="1973668"/>
                </a:lnTo>
                <a:lnTo>
                  <a:pt x="687579" y="1953390"/>
                </a:lnTo>
                <a:lnTo>
                  <a:pt x="644822" y="1932317"/>
                </a:lnTo>
                <a:lnTo>
                  <a:pt x="603161" y="1910466"/>
                </a:lnTo>
                <a:lnTo>
                  <a:pt x="562625" y="1887855"/>
                </a:lnTo>
                <a:lnTo>
                  <a:pt x="523244" y="1864502"/>
                </a:lnTo>
                <a:lnTo>
                  <a:pt x="485046" y="1840425"/>
                </a:lnTo>
                <a:lnTo>
                  <a:pt x="448062" y="1815642"/>
                </a:lnTo>
                <a:lnTo>
                  <a:pt x="412320" y="1790172"/>
                </a:lnTo>
                <a:lnTo>
                  <a:pt x="377851" y="1764032"/>
                </a:lnTo>
                <a:lnTo>
                  <a:pt x="344684" y="1737239"/>
                </a:lnTo>
                <a:lnTo>
                  <a:pt x="312848" y="1709813"/>
                </a:lnTo>
                <a:lnTo>
                  <a:pt x="282372" y="1681771"/>
                </a:lnTo>
                <a:lnTo>
                  <a:pt x="253286" y="1653131"/>
                </a:lnTo>
                <a:lnTo>
                  <a:pt x="225619" y="1623911"/>
                </a:lnTo>
                <a:lnTo>
                  <a:pt x="199402" y="1594129"/>
                </a:lnTo>
                <a:lnTo>
                  <a:pt x="174662" y="1563803"/>
                </a:lnTo>
                <a:lnTo>
                  <a:pt x="151430" y="1532951"/>
                </a:lnTo>
                <a:lnTo>
                  <a:pt x="129735" y="1501591"/>
                </a:lnTo>
                <a:lnTo>
                  <a:pt x="91075" y="1437420"/>
                </a:lnTo>
                <a:lnTo>
                  <a:pt x="58915" y="1371432"/>
                </a:lnTo>
                <a:lnTo>
                  <a:pt x="33493" y="1303772"/>
                </a:lnTo>
                <a:lnTo>
                  <a:pt x="15042" y="1234584"/>
                </a:lnTo>
                <a:lnTo>
                  <a:pt x="3799" y="1164011"/>
                </a:lnTo>
                <a:lnTo>
                  <a:pt x="0" y="1092199"/>
                </a:lnTo>
                <a:close/>
              </a:path>
            </a:pathLst>
          </a:custGeom>
          <a:ln w="9524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27867" y="2627223"/>
            <a:ext cx="2226945" cy="7467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495300" marR="5080" indent="-483234">
              <a:lnSpc>
                <a:spcPts val="2800"/>
              </a:lnSpc>
              <a:spcBef>
                <a:spcPts val="26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Robust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against  low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SNR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14600" y="3437309"/>
            <a:ext cx="3894518" cy="23441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79368" y="4168828"/>
            <a:ext cx="2352497" cy="8811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5400" y="3462870"/>
            <a:ext cx="3793490" cy="2244090"/>
          </a:xfrm>
          <a:custGeom>
            <a:avLst/>
            <a:gdLst/>
            <a:ahLst/>
            <a:cxnLst/>
            <a:rect l="l" t="t" r="r" b="b"/>
            <a:pathLst>
              <a:path w="3793490" h="2244090">
                <a:moveTo>
                  <a:pt x="1896529" y="0"/>
                </a:moveTo>
                <a:lnTo>
                  <a:pt x="1836325" y="554"/>
                </a:lnTo>
                <a:lnTo>
                  <a:pt x="1776590" y="2207"/>
                </a:lnTo>
                <a:lnTo>
                  <a:pt x="1717350" y="4941"/>
                </a:lnTo>
                <a:lnTo>
                  <a:pt x="1658633" y="8740"/>
                </a:lnTo>
                <a:lnTo>
                  <a:pt x="1600467" y="13589"/>
                </a:lnTo>
                <a:lnTo>
                  <a:pt x="1542881" y="19469"/>
                </a:lnTo>
                <a:lnTo>
                  <a:pt x="1485901" y="26366"/>
                </a:lnTo>
                <a:lnTo>
                  <a:pt x="1429555" y="34262"/>
                </a:lnTo>
                <a:lnTo>
                  <a:pt x="1373872" y="43141"/>
                </a:lnTo>
                <a:lnTo>
                  <a:pt x="1318878" y="52987"/>
                </a:lnTo>
                <a:lnTo>
                  <a:pt x="1264603" y="63783"/>
                </a:lnTo>
                <a:lnTo>
                  <a:pt x="1211073" y="75513"/>
                </a:lnTo>
                <a:lnTo>
                  <a:pt x="1158316" y="88160"/>
                </a:lnTo>
                <a:lnTo>
                  <a:pt x="1106360" y="101709"/>
                </a:lnTo>
                <a:lnTo>
                  <a:pt x="1055233" y="116141"/>
                </a:lnTo>
                <a:lnTo>
                  <a:pt x="1004963" y="131442"/>
                </a:lnTo>
                <a:lnTo>
                  <a:pt x="955577" y="147595"/>
                </a:lnTo>
                <a:lnTo>
                  <a:pt x="907103" y="164582"/>
                </a:lnTo>
                <a:lnTo>
                  <a:pt x="859569" y="182389"/>
                </a:lnTo>
                <a:lnTo>
                  <a:pt x="813003" y="200998"/>
                </a:lnTo>
                <a:lnTo>
                  <a:pt x="767432" y="220393"/>
                </a:lnTo>
                <a:lnTo>
                  <a:pt x="722884" y="240557"/>
                </a:lnTo>
                <a:lnTo>
                  <a:pt x="679388" y="261475"/>
                </a:lnTo>
                <a:lnTo>
                  <a:pt x="636970" y="283129"/>
                </a:lnTo>
                <a:lnTo>
                  <a:pt x="595659" y="305504"/>
                </a:lnTo>
                <a:lnTo>
                  <a:pt x="555482" y="328582"/>
                </a:lnTo>
                <a:lnTo>
                  <a:pt x="516467" y="352348"/>
                </a:lnTo>
                <a:lnTo>
                  <a:pt x="478642" y="376784"/>
                </a:lnTo>
                <a:lnTo>
                  <a:pt x="442034" y="401875"/>
                </a:lnTo>
                <a:lnTo>
                  <a:pt x="406672" y="427605"/>
                </a:lnTo>
                <a:lnTo>
                  <a:pt x="372583" y="453956"/>
                </a:lnTo>
                <a:lnTo>
                  <a:pt x="339795" y="480912"/>
                </a:lnTo>
                <a:lnTo>
                  <a:pt x="308336" y="508457"/>
                </a:lnTo>
                <a:lnTo>
                  <a:pt x="278233" y="536574"/>
                </a:lnTo>
                <a:lnTo>
                  <a:pt x="249515" y="565248"/>
                </a:lnTo>
                <a:lnTo>
                  <a:pt x="222208" y="594461"/>
                </a:lnTo>
                <a:lnTo>
                  <a:pt x="196342" y="624197"/>
                </a:lnTo>
                <a:lnTo>
                  <a:pt x="171943" y="654440"/>
                </a:lnTo>
                <a:lnTo>
                  <a:pt x="149039" y="685173"/>
                </a:lnTo>
                <a:lnTo>
                  <a:pt x="107828" y="748044"/>
                </a:lnTo>
                <a:lnTo>
                  <a:pt x="72932" y="812679"/>
                </a:lnTo>
                <a:lnTo>
                  <a:pt x="44573" y="878946"/>
                </a:lnTo>
                <a:lnTo>
                  <a:pt x="22972" y="946715"/>
                </a:lnTo>
                <a:lnTo>
                  <a:pt x="8353" y="1015853"/>
                </a:lnTo>
                <a:lnTo>
                  <a:pt x="937" y="1086230"/>
                </a:lnTo>
                <a:lnTo>
                  <a:pt x="0" y="1121841"/>
                </a:lnTo>
                <a:lnTo>
                  <a:pt x="937" y="1157453"/>
                </a:lnTo>
                <a:lnTo>
                  <a:pt x="8353" y="1227829"/>
                </a:lnTo>
                <a:lnTo>
                  <a:pt x="22972" y="1296967"/>
                </a:lnTo>
                <a:lnTo>
                  <a:pt x="44573" y="1364736"/>
                </a:lnTo>
                <a:lnTo>
                  <a:pt x="72932" y="1431003"/>
                </a:lnTo>
                <a:lnTo>
                  <a:pt x="107828" y="1495638"/>
                </a:lnTo>
                <a:lnTo>
                  <a:pt x="149039" y="1558508"/>
                </a:lnTo>
                <a:lnTo>
                  <a:pt x="171943" y="1589241"/>
                </a:lnTo>
                <a:lnTo>
                  <a:pt x="196342" y="1619483"/>
                </a:lnTo>
                <a:lnTo>
                  <a:pt x="222208" y="1649219"/>
                </a:lnTo>
                <a:lnTo>
                  <a:pt x="249515" y="1678432"/>
                </a:lnTo>
                <a:lnTo>
                  <a:pt x="278233" y="1707105"/>
                </a:lnTo>
                <a:lnTo>
                  <a:pt x="308336" y="1735222"/>
                </a:lnTo>
                <a:lnTo>
                  <a:pt x="339795" y="1762767"/>
                </a:lnTo>
                <a:lnTo>
                  <a:pt x="372583" y="1789723"/>
                </a:lnTo>
                <a:lnTo>
                  <a:pt x="406672" y="1816074"/>
                </a:lnTo>
                <a:lnTo>
                  <a:pt x="442034" y="1841803"/>
                </a:lnTo>
                <a:lnTo>
                  <a:pt x="478642" y="1866893"/>
                </a:lnTo>
                <a:lnTo>
                  <a:pt x="516467" y="1891330"/>
                </a:lnTo>
                <a:lnTo>
                  <a:pt x="555482" y="1915095"/>
                </a:lnTo>
                <a:lnTo>
                  <a:pt x="595659" y="1938173"/>
                </a:lnTo>
                <a:lnTo>
                  <a:pt x="636970" y="1960547"/>
                </a:lnTo>
                <a:lnTo>
                  <a:pt x="679388" y="1982201"/>
                </a:lnTo>
                <a:lnTo>
                  <a:pt x="722884" y="2003118"/>
                </a:lnTo>
                <a:lnTo>
                  <a:pt x="767432" y="2023282"/>
                </a:lnTo>
                <a:lnTo>
                  <a:pt x="813003" y="2042677"/>
                </a:lnTo>
                <a:lnTo>
                  <a:pt x="859569" y="2061286"/>
                </a:lnTo>
                <a:lnTo>
                  <a:pt x="907103" y="2079092"/>
                </a:lnTo>
                <a:lnTo>
                  <a:pt x="955577" y="2096079"/>
                </a:lnTo>
                <a:lnTo>
                  <a:pt x="1004963" y="2112232"/>
                </a:lnTo>
                <a:lnTo>
                  <a:pt x="1055233" y="2127532"/>
                </a:lnTo>
                <a:lnTo>
                  <a:pt x="1106360" y="2141965"/>
                </a:lnTo>
                <a:lnTo>
                  <a:pt x="1158316" y="2155513"/>
                </a:lnTo>
                <a:lnTo>
                  <a:pt x="1211073" y="2168160"/>
                </a:lnTo>
                <a:lnTo>
                  <a:pt x="1264603" y="2179889"/>
                </a:lnTo>
                <a:lnTo>
                  <a:pt x="1318878" y="2190685"/>
                </a:lnTo>
                <a:lnTo>
                  <a:pt x="1373872" y="2200531"/>
                </a:lnTo>
                <a:lnTo>
                  <a:pt x="1429555" y="2209410"/>
                </a:lnTo>
                <a:lnTo>
                  <a:pt x="1485901" y="2217306"/>
                </a:lnTo>
                <a:lnTo>
                  <a:pt x="1542881" y="2224202"/>
                </a:lnTo>
                <a:lnTo>
                  <a:pt x="1600467" y="2230083"/>
                </a:lnTo>
                <a:lnTo>
                  <a:pt x="1658633" y="2234931"/>
                </a:lnTo>
                <a:lnTo>
                  <a:pt x="1717350" y="2238730"/>
                </a:lnTo>
                <a:lnTo>
                  <a:pt x="1776590" y="2241465"/>
                </a:lnTo>
                <a:lnTo>
                  <a:pt x="1836325" y="2243117"/>
                </a:lnTo>
                <a:lnTo>
                  <a:pt x="1896529" y="2243672"/>
                </a:lnTo>
                <a:lnTo>
                  <a:pt x="1956733" y="2243117"/>
                </a:lnTo>
                <a:lnTo>
                  <a:pt x="2016469" y="2241465"/>
                </a:lnTo>
                <a:lnTo>
                  <a:pt x="2075710" y="2238730"/>
                </a:lnTo>
                <a:lnTo>
                  <a:pt x="2134427" y="2234931"/>
                </a:lnTo>
                <a:lnTo>
                  <a:pt x="2192593" y="2230083"/>
                </a:lnTo>
                <a:lnTo>
                  <a:pt x="2250180" y="2224202"/>
                </a:lnTo>
                <a:lnTo>
                  <a:pt x="2307161" y="2217306"/>
                </a:lnTo>
                <a:lnTo>
                  <a:pt x="2363507" y="2209410"/>
                </a:lnTo>
                <a:lnTo>
                  <a:pt x="2419191" y="2200531"/>
                </a:lnTo>
                <a:lnTo>
                  <a:pt x="2474185" y="2190685"/>
                </a:lnTo>
                <a:lnTo>
                  <a:pt x="2528461" y="2179889"/>
                </a:lnTo>
                <a:lnTo>
                  <a:pt x="2581992" y="2168160"/>
                </a:lnTo>
                <a:lnTo>
                  <a:pt x="2634749" y="2155513"/>
                </a:lnTo>
                <a:lnTo>
                  <a:pt x="2686705" y="2141965"/>
                </a:lnTo>
                <a:lnTo>
                  <a:pt x="2737832" y="2127532"/>
                </a:lnTo>
                <a:lnTo>
                  <a:pt x="2788103" y="2112232"/>
                </a:lnTo>
                <a:lnTo>
                  <a:pt x="2837489" y="2096079"/>
                </a:lnTo>
                <a:lnTo>
                  <a:pt x="2885964" y="2079092"/>
                </a:lnTo>
                <a:lnTo>
                  <a:pt x="2933498" y="2061286"/>
                </a:lnTo>
                <a:lnTo>
                  <a:pt x="2980064" y="2042677"/>
                </a:lnTo>
                <a:lnTo>
                  <a:pt x="3025635" y="2023282"/>
                </a:lnTo>
                <a:lnTo>
                  <a:pt x="3070183" y="2003118"/>
                </a:lnTo>
                <a:lnTo>
                  <a:pt x="3113680" y="1982201"/>
                </a:lnTo>
                <a:lnTo>
                  <a:pt x="3156098" y="1960547"/>
                </a:lnTo>
                <a:lnTo>
                  <a:pt x="3197410" y="1938173"/>
                </a:lnTo>
                <a:lnTo>
                  <a:pt x="3237587" y="1915095"/>
                </a:lnTo>
                <a:lnTo>
                  <a:pt x="3276602" y="1891330"/>
                </a:lnTo>
                <a:lnTo>
                  <a:pt x="3314427" y="1866893"/>
                </a:lnTo>
                <a:lnTo>
                  <a:pt x="3351035" y="1841803"/>
                </a:lnTo>
                <a:lnTo>
                  <a:pt x="3386397" y="1816074"/>
                </a:lnTo>
                <a:lnTo>
                  <a:pt x="3420486" y="1789723"/>
                </a:lnTo>
                <a:lnTo>
                  <a:pt x="3453274" y="1762767"/>
                </a:lnTo>
                <a:lnTo>
                  <a:pt x="3484733" y="1735222"/>
                </a:lnTo>
                <a:lnTo>
                  <a:pt x="3514836" y="1707105"/>
                </a:lnTo>
                <a:lnTo>
                  <a:pt x="3543555" y="1678432"/>
                </a:lnTo>
                <a:lnTo>
                  <a:pt x="3570861" y="1649219"/>
                </a:lnTo>
                <a:lnTo>
                  <a:pt x="3596728" y="1619483"/>
                </a:lnTo>
                <a:lnTo>
                  <a:pt x="3621127" y="1589241"/>
                </a:lnTo>
                <a:lnTo>
                  <a:pt x="3644031" y="1558508"/>
                </a:lnTo>
                <a:lnTo>
                  <a:pt x="3685242" y="1495638"/>
                </a:lnTo>
                <a:lnTo>
                  <a:pt x="3720138" y="1431003"/>
                </a:lnTo>
                <a:lnTo>
                  <a:pt x="3748497" y="1364736"/>
                </a:lnTo>
                <a:lnTo>
                  <a:pt x="3770097" y="1296967"/>
                </a:lnTo>
                <a:lnTo>
                  <a:pt x="3784717" y="1227829"/>
                </a:lnTo>
                <a:lnTo>
                  <a:pt x="3792133" y="1157453"/>
                </a:lnTo>
                <a:lnTo>
                  <a:pt x="3793070" y="1121841"/>
                </a:lnTo>
                <a:lnTo>
                  <a:pt x="3792133" y="1086230"/>
                </a:lnTo>
                <a:lnTo>
                  <a:pt x="3784717" y="1015853"/>
                </a:lnTo>
                <a:lnTo>
                  <a:pt x="3770097" y="946715"/>
                </a:lnTo>
                <a:lnTo>
                  <a:pt x="3748497" y="878946"/>
                </a:lnTo>
                <a:lnTo>
                  <a:pt x="3720138" y="812679"/>
                </a:lnTo>
                <a:lnTo>
                  <a:pt x="3685242" y="748044"/>
                </a:lnTo>
                <a:lnTo>
                  <a:pt x="3644031" y="685173"/>
                </a:lnTo>
                <a:lnTo>
                  <a:pt x="3621127" y="654440"/>
                </a:lnTo>
                <a:lnTo>
                  <a:pt x="3596728" y="624197"/>
                </a:lnTo>
                <a:lnTo>
                  <a:pt x="3570861" y="594461"/>
                </a:lnTo>
                <a:lnTo>
                  <a:pt x="3543555" y="565248"/>
                </a:lnTo>
                <a:lnTo>
                  <a:pt x="3514836" y="536574"/>
                </a:lnTo>
                <a:lnTo>
                  <a:pt x="3484733" y="508457"/>
                </a:lnTo>
                <a:lnTo>
                  <a:pt x="3453274" y="480912"/>
                </a:lnTo>
                <a:lnTo>
                  <a:pt x="3420486" y="453956"/>
                </a:lnTo>
                <a:lnTo>
                  <a:pt x="3386397" y="427605"/>
                </a:lnTo>
                <a:lnTo>
                  <a:pt x="3351035" y="401875"/>
                </a:lnTo>
                <a:lnTo>
                  <a:pt x="3314427" y="376784"/>
                </a:lnTo>
                <a:lnTo>
                  <a:pt x="3276602" y="352348"/>
                </a:lnTo>
                <a:lnTo>
                  <a:pt x="3237587" y="328582"/>
                </a:lnTo>
                <a:lnTo>
                  <a:pt x="3197410" y="305504"/>
                </a:lnTo>
                <a:lnTo>
                  <a:pt x="3156098" y="283129"/>
                </a:lnTo>
                <a:lnTo>
                  <a:pt x="3113680" y="261475"/>
                </a:lnTo>
                <a:lnTo>
                  <a:pt x="3070183" y="240557"/>
                </a:lnTo>
                <a:lnTo>
                  <a:pt x="3025635" y="220393"/>
                </a:lnTo>
                <a:lnTo>
                  <a:pt x="2980064" y="200998"/>
                </a:lnTo>
                <a:lnTo>
                  <a:pt x="2933498" y="182389"/>
                </a:lnTo>
                <a:lnTo>
                  <a:pt x="2885964" y="164582"/>
                </a:lnTo>
                <a:lnTo>
                  <a:pt x="2837489" y="147595"/>
                </a:lnTo>
                <a:lnTo>
                  <a:pt x="2788103" y="131442"/>
                </a:lnTo>
                <a:lnTo>
                  <a:pt x="2737832" y="116141"/>
                </a:lnTo>
                <a:lnTo>
                  <a:pt x="2686705" y="101709"/>
                </a:lnTo>
                <a:lnTo>
                  <a:pt x="2634749" y="88160"/>
                </a:lnTo>
                <a:lnTo>
                  <a:pt x="2581992" y="75513"/>
                </a:lnTo>
                <a:lnTo>
                  <a:pt x="2528461" y="63783"/>
                </a:lnTo>
                <a:lnTo>
                  <a:pt x="2474185" y="52987"/>
                </a:lnTo>
                <a:lnTo>
                  <a:pt x="2419191" y="43141"/>
                </a:lnTo>
                <a:lnTo>
                  <a:pt x="2363507" y="34262"/>
                </a:lnTo>
                <a:lnTo>
                  <a:pt x="2307161" y="26366"/>
                </a:lnTo>
                <a:lnTo>
                  <a:pt x="2250180" y="19469"/>
                </a:lnTo>
                <a:lnTo>
                  <a:pt x="2192593" y="13589"/>
                </a:lnTo>
                <a:lnTo>
                  <a:pt x="2134427" y="8740"/>
                </a:lnTo>
                <a:lnTo>
                  <a:pt x="2075710" y="4941"/>
                </a:lnTo>
                <a:lnTo>
                  <a:pt x="2016469" y="2207"/>
                </a:lnTo>
                <a:lnTo>
                  <a:pt x="1956733" y="554"/>
                </a:lnTo>
                <a:lnTo>
                  <a:pt x="1896529" y="0"/>
                </a:lnTo>
                <a:close/>
              </a:path>
            </a:pathLst>
          </a:custGeom>
          <a:solidFill>
            <a:srgbClr val="0433FF">
              <a:alpha val="5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5400" y="3462871"/>
            <a:ext cx="3793490" cy="2244090"/>
          </a:xfrm>
          <a:custGeom>
            <a:avLst/>
            <a:gdLst/>
            <a:ahLst/>
            <a:cxnLst/>
            <a:rect l="l" t="t" r="r" b="b"/>
            <a:pathLst>
              <a:path w="3793490" h="2244090">
                <a:moveTo>
                  <a:pt x="0" y="1121829"/>
                </a:moveTo>
                <a:lnTo>
                  <a:pt x="3731" y="1050882"/>
                </a:lnTo>
                <a:lnTo>
                  <a:pt x="14776" y="981109"/>
                </a:lnTo>
                <a:lnTo>
                  <a:pt x="32914" y="912639"/>
                </a:lnTo>
                <a:lnTo>
                  <a:pt x="57921" y="845605"/>
                </a:lnTo>
                <a:lnTo>
                  <a:pt x="89577" y="780138"/>
                </a:lnTo>
                <a:lnTo>
                  <a:pt x="127658" y="716369"/>
                </a:lnTo>
                <a:lnTo>
                  <a:pt x="171942" y="654430"/>
                </a:lnTo>
                <a:lnTo>
                  <a:pt x="196341" y="624187"/>
                </a:lnTo>
                <a:lnTo>
                  <a:pt x="222208" y="594452"/>
                </a:lnTo>
                <a:lnTo>
                  <a:pt x="249514" y="565239"/>
                </a:lnTo>
                <a:lnTo>
                  <a:pt x="278233" y="536566"/>
                </a:lnTo>
                <a:lnTo>
                  <a:pt x="308335" y="508449"/>
                </a:lnTo>
                <a:lnTo>
                  <a:pt x="339795" y="480904"/>
                </a:lnTo>
                <a:lnTo>
                  <a:pt x="372583" y="453948"/>
                </a:lnTo>
                <a:lnTo>
                  <a:pt x="406671" y="427598"/>
                </a:lnTo>
                <a:lnTo>
                  <a:pt x="442033" y="401869"/>
                </a:lnTo>
                <a:lnTo>
                  <a:pt x="478641" y="376778"/>
                </a:lnTo>
                <a:lnTo>
                  <a:pt x="516466" y="352342"/>
                </a:lnTo>
                <a:lnTo>
                  <a:pt x="555481" y="328576"/>
                </a:lnTo>
                <a:lnTo>
                  <a:pt x="595657" y="305498"/>
                </a:lnTo>
                <a:lnTo>
                  <a:pt x="636969" y="283124"/>
                </a:lnTo>
                <a:lnTo>
                  <a:pt x="679386" y="261470"/>
                </a:lnTo>
                <a:lnTo>
                  <a:pt x="722883" y="240553"/>
                </a:lnTo>
                <a:lnTo>
                  <a:pt x="767431" y="220389"/>
                </a:lnTo>
                <a:lnTo>
                  <a:pt x="813001" y="200994"/>
                </a:lnTo>
                <a:lnTo>
                  <a:pt x="859568" y="182386"/>
                </a:lnTo>
                <a:lnTo>
                  <a:pt x="907101" y="164579"/>
                </a:lnTo>
                <a:lnTo>
                  <a:pt x="955575" y="147592"/>
                </a:lnTo>
                <a:lnTo>
                  <a:pt x="1004961" y="131440"/>
                </a:lnTo>
                <a:lnTo>
                  <a:pt x="1055232" y="116139"/>
                </a:lnTo>
                <a:lnTo>
                  <a:pt x="1106359" y="101707"/>
                </a:lnTo>
                <a:lnTo>
                  <a:pt x="1158314" y="88159"/>
                </a:lnTo>
                <a:lnTo>
                  <a:pt x="1211071" y="75512"/>
                </a:lnTo>
                <a:lnTo>
                  <a:pt x="1264601" y="63782"/>
                </a:lnTo>
                <a:lnTo>
                  <a:pt x="1318877" y="52986"/>
                </a:lnTo>
                <a:lnTo>
                  <a:pt x="1373870" y="43140"/>
                </a:lnTo>
                <a:lnTo>
                  <a:pt x="1429554" y="34261"/>
                </a:lnTo>
                <a:lnTo>
                  <a:pt x="1485900" y="26365"/>
                </a:lnTo>
                <a:lnTo>
                  <a:pt x="1542880" y="19469"/>
                </a:lnTo>
                <a:lnTo>
                  <a:pt x="1600466" y="13588"/>
                </a:lnTo>
                <a:lnTo>
                  <a:pt x="1658632" y="8740"/>
                </a:lnTo>
                <a:lnTo>
                  <a:pt x="1717349" y="4941"/>
                </a:lnTo>
                <a:lnTo>
                  <a:pt x="1776589" y="2207"/>
                </a:lnTo>
                <a:lnTo>
                  <a:pt x="1836325" y="554"/>
                </a:lnTo>
                <a:lnTo>
                  <a:pt x="1896528" y="0"/>
                </a:lnTo>
                <a:lnTo>
                  <a:pt x="1956732" y="554"/>
                </a:lnTo>
                <a:lnTo>
                  <a:pt x="2016468" y="2207"/>
                </a:lnTo>
                <a:lnTo>
                  <a:pt x="2075709" y="4941"/>
                </a:lnTo>
                <a:lnTo>
                  <a:pt x="2134426" y="8740"/>
                </a:lnTo>
                <a:lnTo>
                  <a:pt x="2192592" y="13588"/>
                </a:lnTo>
                <a:lnTo>
                  <a:pt x="2250179" y="19469"/>
                </a:lnTo>
                <a:lnTo>
                  <a:pt x="2307159" y="26365"/>
                </a:lnTo>
                <a:lnTo>
                  <a:pt x="2363505" y="34261"/>
                </a:lnTo>
                <a:lnTo>
                  <a:pt x="2419189" y="43140"/>
                </a:lnTo>
                <a:lnTo>
                  <a:pt x="2474183" y="52986"/>
                </a:lnTo>
                <a:lnTo>
                  <a:pt x="2528459" y="63782"/>
                </a:lnTo>
                <a:lnTo>
                  <a:pt x="2581989" y="75512"/>
                </a:lnTo>
                <a:lnTo>
                  <a:pt x="2634747" y="88159"/>
                </a:lnTo>
                <a:lnTo>
                  <a:pt x="2686703" y="101707"/>
                </a:lnTo>
                <a:lnTo>
                  <a:pt x="2737830" y="116139"/>
                </a:lnTo>
                <a:lnTo>
                  <a:pt x="2788101" y="131440"/>
                </a:lnTo>
                <a:lnTo>
                  <a:pt x="2837487" y="147592"/>
                </a:lnTo>
                <a:lnTo>
                  <a:pt x="2885961" y="164579"/>
                </a:lnTo>
                <a:lnTo>
                  <a:pt x="2933495" y="182386"/>
                </a:lnTo>
                <a:lnTo>
                  <a:pt x="2980061" y="200994"/>
                </a:lnTo>
                <a:lnTo>
                  <a:pt x="3025632" y="220389"/>
                </a:lnTo>
                <a:lnTo>
                  <a:pt x="3070180" y="240553"/>
                </a:lnTo>
                <a:lnTo>
                  <a:pt x="3113677" y="261470"/>
                </a:lnTo>
                <a:lnTo>
                  <a:pt x="3156095" y="283124"/>
                </a:lnTo>
                <a:lnTo>
                  <a:pt x="3197406" y="305498"/>
                </a:lnTo>
                <a:lnTo>
                  <a:pt x="3237583" y="328576"/>
                </a:lnTo>
                <a:lnTo>
                  <a:pt x="3276599" y="352342"/>
                </a:lnTo>
                <a:lnTo>
                  <a:pt x="3314424" y="376778"/>
                </a:lnTo>
                <a:lnTo>
                  <a:pt x="3351031" y="401869"/>
                </a:lnTo>
                <a:lnTo>
                  <a:pt x="3386393" y="427598"/>
                </a:lnTo>
                <a:lnTo>
                  <a:pt x="3420482" y="453948"/>
                </a:lnTo>
                <a:lnTo>
                  <a:pt x="3453270" y="480904"/>
                </a:lnTo>
                <a:lnTo>
                  <a:pt x="3484730" y="508449"/>
                </a:lnTo>
                <a:lnTo>
                  <a:pt x="3514832" y="536566"/>
                </a:lnTo>
                <a:lnTo>
                  <a:pt x="3543551" y="565239"/>
                </a:lnTo>
                <a:lnTo>
                  <a:pt x="3570858" y="594452"/>
                </a:lnTo>
                <a:lnTo>
                  <a:pt x="3596724" y="624187"/>
                </a:lnTo>
                <a:lnTo>
                  <a:pt x="3621124" y="654430"/>
                </a:lnTo>
                <a:lnTo>
                  <a:pt x="3644027" y="685163"/>
                </a:lnTo>
                <a:lnTo>
                  <a:pt x="3685238" y="748033"/>
                </a:lnTo>
                <a:lnTo>
                  <a:pt x="3720134" y="812668"/>
                </a:lnTo>
                <a:lnTo>
                  <a:pt x="3748493" y="878935"/>
                </a:lnTo>
                <a:lnTo>
                  <a:pt x="3770094" y="946703"/>
                </a:lnTo>
                <a:lnTo>
                  <a:pt x="3784713" y="1015841"/>
                </a:lnTo>
                <a:lnTo>
                  <a:pt x="3792129" y="1086217"/>
                </a:lnTo>
                <a:lnTo>
                  <a:pt x="3793067" y="1121829"/>
                </a:lnTo>
                <a:lnTo>
                  <a:pt x="3792129" y="1157441"/>
                </a:lnTo>
                <a:lnTo>
                  <a:pt x="3784713" y="1227818"/>
                </a:lnTo>
                <a:lnTo>
                  <a:pt x="3770094" y="1296957"/>
                </a:lnTo>
                <a:lnTo>
                  <a:pt x="3748493" y="1364726"/>
                </a:lnTo>
                <a:lnTo>
                  <a:pt x="3720134" y="1430994"/>
                </a:lnTo>
                <a:lnTo>
                  <a:pt x="3685238" y="1495630"/>
                </a:lnTo>
                <a:lnTo>
                  <a:pt x="3644027" y="1558501"/>
                </a:lnTo>
                <a:lnTo>
                  <a:pt x="3621124" y="1589234"/>
                </a:lnTo>
                <a:lnTo>
                  <a:pt x="3596724" y="1619477"/>
                </a:lnTo>
                <a:lnTo>
                  <a:pt x="3570858" y="1649213"/>
                </a:lnTo>
                <a:lnTo>
                  <a:pt x="3543551" y="1678426"/>
                </a:lnTo>
                <a:lnTo>
                  <a:pt x="3514832" y="1707099"/>
                </a:lnTo>
                <a:lnTo>
                  <a:pt x="3484730" y="1735217"/>
                </a:lnTo>
                <a:lnTo>
                  <a:pt x="3453270" y="1762761"/>
                </a:lnTo>
                <a:lnTo>
                  <a:pt x="3420482" y="1789718"/>
                </a:lnTo>
                <a:lnTo>
                  <a:pt x="3386393" y="1816068"/>
                </a:lnTo>
                <a:lnTo>
                  <a:pt x="3351031" y="1841798"/>
                </a:lnTo>
                <a:lnTo>
                  <a:pt x="3314424" y="1866889"/>
                </a:lnTo>
                <a:lnTo>
                  <a:pt x="3276599" y="1891325"/>
                </a:lnTo>
                <a:lnTo>
                  <a:pt x="3237583" y="1915090"/>
                </a:lnTo>
                <a:lnTo>
                  <a:pt x="3197406" y="1938168"/>
                </a:lnTo>
                <a:lnTo>
                  <a:pt x="3156095" y="1960543"/>
                </a:lnTo>
                <a:lnTo>
                  <a:pt x="3113677" y="1982197"/>
                </a:lnTo>
                <a:lnTo>
                  <a:pt x="3070180" y="2003114"/>
                </a:lnTo>
                <a:lnTo>
                  <a:pt x="3025632" y="2023278"/>
                </a:lnTo>
                <a:lnTo>
                  <a:pt x="2980061" y="2042673"/>
                </a:lnTo>
                <a:lnTo>
                  <a:pt x="2933495" y="2061282"/>
                </a:lnTo>
                <a:lnTo>
                  <a:pt x="2885961" y="2079088"/>
                </a:lnTo>
                <a:lnTo>
                  <a:pt x="2837487" y="2096075"/>
                </a:lnTo>
                <a:lnTo>
                  <a:pt x="2788101" y="2112228"/>
                </a:lnTo>
                <a:lnTo>
                  <a:pt x="2737830" y="2127528"/>
                </a:lnTo>
                <a:lnTo>
                  <a:pt x="2686703" y="2141961"/>
                </a:lnTo>
                <a:lnTo>
                  <a:pt x="2634747" y="2155509"/>
                </a:lnTo>
                <a:lnTo>
                  <a:pt x="2581989" y="2168156"/>
                </a:lnTo>
                <a:lnTo>
                  <a:pt x="2528459" y="2179885"/>
                </a:lnTo>
                <a:lnTo>
                  <a:pt x="2474183" y="2190681"/>
                </a:lnTo>
                <a:lnTo>
                  <a:pt x="2419189" y="2200527"/>
                </a:lnTo>
                <a:lnTo>
                  <a:pt x="2363505" y="2209406"/>
                </a:lnTo>
                <a:lnTo>
                  <a:pt x="2307159" y="2217302"/>
                </a:lnTo>
                <a:lnTo>
                  <a:pt x="2250179" y="2224198"/>
                </a:lnTo>
                <a:lnTo>
                  <a:pt x="2192592" y="2230079"/>
                </a:lnTo>
                <a:lnTo>
                  <a:pt x="2134426" y="2234927"/>
                </a:lnTo>
                <a:lnTo>
                  <a:pt x="2075709" y="2238726"/>
                </a:lnTo>
                <a:lnTo>
                  <a:pt x="2016468" y="2241461"/>
                </a:lnTo>
                <a:lnTo>
                  <a:pt x="1956732" y="2243113"/>
                </a:lnTo>
                <a:lnTo>
                  <a:pt x="1896528" y="2243668"/>
                </a:lnTo>
                <a:lnTo>
                  <a:pt x="1836325" y="2243113"/>
                </a:lnTo>
                <a:lnTo>
                  <a:pt x="1776589" y="2241461"/>
                </a:lnTo>
                <a:lnTo>
                  <a:pt x="1717349" y="2238726"/>
                </a:lnTo>
                <a:lnTo>
                  <a:pt x="1658632" y="2234927"/>
                </a:lnTo>
                <a:lnTo>
                  <a:pt x="1600466" y="2230079"/>
                </a:lnTo>
                <a:lnTo>
                  <a:pt x="1542880" y="2224198"/>
                </a:lnTo>
                <a:lnTo>
                  <a:pt x="1485900" y="2217302"/>
                </a:lnTo>
                <a:lnTo>
                  <a:pt x="1429554" y="2209406"/>
                </a:lnTo>
                <a:lnTo>
                  <a:pt x="1373870" y="2200527"/>
                </a:lnTo>
                <a:lnTo>
                  <a:pt x="1318877" y="2190681"/>
                </a:lnTo>
                <a:lnTo>
                  <a:pt x="1264601" y="2179885"/>
                </a:lnTo>
                <a:lnTo>
                  <a:pt x="1211071" y="2168156"/>
                </a:lnTo>
                <a:lnTo>
                  <a:pt x="1158314" y="2155509"/>
                </a:lnTo>
                <a:lnTo>
                  <a:pt x="1106359" y="2141961"/>
                </a:lnTo>
                <a:lnTo>
                  <a:pt x="1055232" y="2127528"/>
                </a:lnTo>
                <a:lnTo>
                  <a:pt x="1004961" y="2112228"/>
                </a:lnTo>
                <a:lnTo>
                  <a:pt x="955575" y="2096075"/>
                </a:lnTo>
                <a:lnTo>
                  <a:pt x="907101" y="2079088"/>
                </a:lnTo>
                <a:lnTo>
                  <a:pt x="859568" y="2061282"/>
                </a:lnTo>
                <a:lnTo>
                  <a:pt x="813001" y="2042673"/>
                </a:lnTo>
                <a:lnTo>
                  <a:pt x="767431" y="2023278"/>
                </a:lnTo>
                <a:lnTo>
                  <a:pt x="722883" y="2003114"/>
                </a:lnTo>
                <a:lnTo>
                  <a:pt x="679386" y="1982197"/>
                </a:lnTo>
                <a:lnTo>
                  <a:pt x="636969" y="1960543"/>
                </a:lnTo>
                <a:lnTo>
                  <a:pt x="595657" y="1938168"/>
                </a:lnTo>
                <a:lnTo>
                  <a:pt x="555481" y="1915090"/>
                </a:lnTo>
                <a:lnTo>
                  <a:pt x="516466" y="1891325"/>
                </a:lnTo>
                <a:lnTo>
                  <a:pt x="478641" y="1866889"/>
                </a:lnTo>
                <a:lnTo>
                  <a:pt x="442033" y="1841798"/>
                </a:lnTo>
                <a:lnTo>
                  <a:pt x="406671" y="1816068"/>
                </a:lnTo>
                <a:lnTo>
                  <a:pt x="372583" y="1789718"/>
                </a:lnTo>
                <a:lnTo>
                  <a:pt x="339795" y="1762761"/>
                </a:lnTo>
                <a:lnTo>
                  <a:pt x="308335" y="1735217"/>
                </a:lnTo>
                <a:lnTo>
                  <a:pt x="278233" y="1707099"/>
                </a:lnTo>
                <a:lnTo>
                  <a:pt x="249514" y="1678426"/>
                </a:lnTo>
                <a:lnTo>
                  <a:pt x="222208" y="1649213"/>
                </a:lnTo>
                <a:lnTo>
                  <a:pt x="196341" y="1619477"/>
                </a:lnTo>
                <a:lnTo>
                  <a:pt x="171942" y="1589234"/>
                </a:lnTo>
                <a:lnTo>
                  <a:pt x="149038" y="1558501"/>
                </a:lnTo>
                <a:lnTo>
                  <a:pt x="107828" y="1495630"/>
                </a:lnTo>
                <a:lnTo>
                  <a:pt x="72932" y="1430994"/>
                </a:lnTo>
                <a:lnTo>
                  <a:pt x="44573" y="1364726"/>
                </a:lnTo>
                <a:lnTo>
                  <a:pt x="22972" y="1296957"/>
                </a:lnTo>
                <a:lnTo>
                  <a:pt x="8353" y="1227818"/>
                </a:lnTo>
                <a:lnTo>
                  <a:pt x="937" y="1157441"/>
                </a:lnTo>
                <a:lnTo>
                  <a:pt x="0" y="1121829"/>
                </a:lnTo>
                <a:close/>
              </a:path>
            </a:pathLst>
          </a:custGeom>
          <a:ln w="9524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351429" y="4206252"/>
            <a:ext cx="2226945" cy="74676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494665" marR="5080" indent="-482600">
              <a:lnSpc>
                <a:spcPts val="2800"/>
              </a:lnSpc>
              <a:spcBef>
                <a:spcPts val="259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Robust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against  collision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490" y="890270"/>
            <a:ext cx="2769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Conclusions</a:t>
            </a:r>
            <a:endParaRPr sz="36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93053" y="1818957"/>
            <a:ext cx="8302625" cy="282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0070C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008DBB"/>
                </a:solidFill>
                <a:latin typeface="Arial"/>
                <a:cs typeface="Arial"/>
              </a:rPr>
              <a:t>ArrayTrack: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b="1" spc="-5" dirty="0">
                <a:latin typeface="Arial"/>
                <a:cs typeface="Arial"/>
              </a:rPr>
              <a:t>robust, </a:t>
            </a:r>
            <a:r>
              <a:rPr sz="2000" b="1" dirty="0">
                <a:latin typeface="Arial"/>
                <a:cs typeface="Arial"/>
              </a:rPr>
              <a:t>fast </a:t>
            </a:r>
            <a:r>
              <a:rPr sz="2000" dirty="0">
                <a:latin typeface="Arial"/>
                <a:cs typeface="Arial"/>
              </a:rPr>
              <a:t>and </a:t>
            </a:r>
            <a:r>
              <a:rPr sz="2000" b="1" spc="-5" dirty="0">
                <a:latin typeface="Arial"/>
                <a:cs typeface="Arial"/>
              </a:rPr>
              <a:t>responsive </a:t>
            </a:r>
            <a:r>
              <a:rPr sz="2000" spc="-5" dirty="0">
                <a:latin typeface="Arial"/>
                <a:cs typeface="Arial"/>
              </a:rPr>
              <a:t>localization system with </a:t>
            </a:r>
            <a:r>
              <a:rPr sz="2000" dirty="0">
                <a:latin typeface="Arial"/>
                <a:cs typeface="Arial"/>
              </a:rPr>
              <a:t>a  median accuracy level of </a:t>
            </a:r>
            <a:r>
              <a:rPr sz="2000" b="1" spc="-5" dirty="0">
                <a:latin typeface="Arial"/>
                <a:cs typeface="Arial"/>
              </a:rPr>
              <a:t>23 cm </a:t>
            </a:r>
            <a:r>
              <a:rPr sz="2000" dirty="0">
                <a:latin typeface="Arial"/>
                <a:cs typeface="Arial"/>
              </a:rPr>
              <a:t>(6 APs) and </a:t>
            </a:r>
            <a:r>
              <a:rPr sz="2000" b="1" spc="-5" dirty="0">
                <a:latin typeface="Arial"/>
                <a:cs typeface="Arial"/>
              </a:rPr>
              <a:t>one </a:t>
            </a:r>
            <a:r>
              <a:rPr sz="2000" b="1" dirty="0">
                <a:latin typeface="Arial"/>
                <a:cs typeface="Arial"/>
              </a:rPr>
              <a:t>meter </a:t>
            </a:r>
            <a:r>
              <a:rPr sz="2000" dirty="0">
                <a:latin typeface="Arial"/>
                <a:cs typeface="Arial"/>
              </a:rPr>
              <a:t>(3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APs)</a:t>
            </a:r>
          </a:p>
          <a:p>
            <a:pPr marL="755650" lvl="1" indent="-285750">
              <a:lnSpc>
                <a:spcPct val="100000"/>
              </a:lnSpc>
              <a:spcBef>
                <a:spcPts val="480"/>
              </a:spcBef>
              <a:buClr>
                <a:srgbClr val="0070C0"/>
              </a:buClr>
              <a:buChar char="–"/>
              <a:tabLst>
                <a:tab pos="755015" algn="l"/>
                <a:tab pos="755650" algn="l"/>
              </a:tabLst>
            </a:pPr>
            <a:r>
              <a:rPr sz="2000" dirty="0">
                <a:latin typeface="Arial"/>
                <a:cs typeface="Arial"/>
              </a:rPr>
              <a:t>Novel </a:t>
            </a:r>
            <a:r>
              <a:rPr sz="2000" spc="-5" dirty="0">
                <a:latin typeface="Arial"/>
                <a:cs typeface="Arial"/>
              </a:rPr>
              <a:t>multipath </a:t>
            </a:r>
            <a:r>
              <a:rPr sz="2000" dirty="0">
                <a:latin typeface="Arial"/>
                <a:cs typeface="Arial"/>
              </a:rPr>
              <a:t>suppression and </a:t>
            </a:r>
            <a:r>
              <a:rPr sz="2000" spc="-5" dirty="0">
                <a:latin typeface="Arial"/>
                <a:cs typeface="Arial"/>
              </a:rPr>
              <a:t>diversity synthesis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algorithms</a:t>
            </a:r>
            <a:endParaRPr sz="2000" dirty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400"/>
              </a:spcBef>
              <a:buClr>
                <a:srgbClr val="0070C0"/>
              </a:buClr>
              <a:buChar char="–"/>
              <a:tabLst>
                <a:tab pos="755015" algn="l"/>
                <a:tab pos="755650" algn="l"/>
              </a:tabLst>
            </a:pPr>
            <a:r>
              <a:rPr sz="2000" dirty="0">
                <a:latin typeface="Arial"/>
                <a:cs typeface="Arial"/>
              </a:rPr>
              <a:t>Uses only </a:t>
            </a:r>
            <a:r>
              <a:rPr sz="2000" spc="-5" dirty="0">
                <a:latin typeface="Arial"/>
                <a:cs typeface="Arial"/>
              </a:rPr>
              <a:t>the WiFi infrastructure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nearby</a:t>
            </a:r>
          </a:p>
          <a:p>
            <a:pPr marL="755650" lvl="1" indent="-285750">
              <a:lnSpc>
                <a:spcPct val="100000"/>
              </a:lnSpc>
              <a:spcBef>
                <a:spcPts val="500"/>
              </a:spcBef>
              <a:buClr>
                <a:srgbClr val="0070C0"/>
              </a:buClr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000" b="1" dirty="0">
                <a:latin typeface="Arial"/>
                <a:cs typeface="Arial"/>
              </a:rPr>
              <a:t>Robust </a:t>
            </a:r>
            <a:r>
              <a:rPr sz="2000" dirty="0">
                <a:latin typeface="Arial"/>
                <a:cs typeface="Arial"/>
              </a:rPr>
              <a:t>against low SNR and packet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collisions</a:t>
            </a:r>
          </a:p>
          <a:p>
            <a:pPr marL="755650" lvl="1" indent="-285750">
              <a:lnSpc>
                <a:spcPct val="100000"/>
              </a:lnSpc>
              <a:spcBef>
                <a:spcPts val="500"/>
              </a:spcBef>
              <a:buClr>
                <a:srgbClr val="0070C0"/>
              </a:buClr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000" b="1" spc="-5" dirty="0">
                <a:latin typeface="Arial"/>
                <a:cs typeface="Arial"/>
              </a:rPr>
              <a:t>Fast </a:t>
            </a:r>
            <a:r>
              <a:rPr sz="2000" dirty="0">
                <a:latin typeface="Arial"/>
                <a:cs typeface="Arial"/>
              </a:rPr>
              <a:t>and </a:t>
            </a:r>
            <a:r>
              <a:rPr sz="2000" b="1" spc="-5" dirty="0">
                <a:latin typeface="Arial"/>
                <a:cs typeface="Arial"/>
              </a:rPr>
              <a:t>responsive: </a:t>
            </a:r>
            <a:r>
              <a:rPr sz="2000" dirty="0">
                <a:latin typeface="Arial"/>
                <a:cs typeface="Arial"/>
              </a:rPr>
              <a:t>requires only 1-3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packets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0070C0"/>
              </a:buClr>
              <a:buFont typeface="Arial"/>
              <a:buChar char="–"/>
            </a:pPr>
            <a:endParaRPr sz="29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70C0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Three </a:t>
            </a:r>
            <a:r>
              <a:rPr sz="2000" dirty="0">
                <a:latin typeface="Arial"/>
                <a:cs typeface="Arial"/>
              </a:rPr>
              <a:t>dimensional </a:t>
            </a:r>
            <a:r>
              <a:rPr sz="2000" spc="-5" dirty="0">
                <a:latin typeface="Arial"/>
                <a:cs typeface="Arial"/>
              </a:rPr>
              <a:t>tracking with two-dimensional </a:t>
            </a:r>
            <a:r>
              <a:rPr sz="2000" dirty="0">
                <a:latin typeface="Arial"/>
                <a:cs typeface="Arial"/>
              </a:rPr>
              <a:t>array </a:t>
            </a:r>
            <a:r>
              <a:rPr sz="2000" spc="-5" dirty="0">
                <a:latin typeface="Arial"/>
                <a:cs typeface="Arial"/>
              </a:rPr>
              <a:t>for future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work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26739" y="5460148"/>
            <a:ext cx="2718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8DBB"/>
                </a:solidFill>
                <a:latin typeface="Arial"/>
                <a:cs typeface="Arial"/>
              </a:rPr>
              <a:t>Thank</a:t>
            </a:r>
            <a:r>
              <a:rPr sz="3600" b="1" spc="-70" dirty="0">
                <a:solidFill>
                  <a:srgbClr val="008DBB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8DBB"/>
                </a:solidFill>
                <a:latin typeface="Arial"/>
                <a:cs typeface="Arial"/>
              </a:rPr>
              <a:t>you!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490" y="890270"/>
            <a:ext cx="5894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Implementation</a:t>
            </a:r>
            <a:r>
              <a:rPr sz="3600" spc="-40" dirty="0"/>
              <a:t> </a:t>
            </a:r>
            <a:r>
              <a:rPr sz="3600" spc="-5" dirty="0"/>
              <a:t>challenges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78802" y="1533207"/>
            <a:ext cx="8135620" cy="2395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0070C0"/>
              </a:buClr>
              <a:buChar char="•"/>
              <a:tabLst>
                <a:tab pos="469265" algn="l"/>
                <a:tab pos="469900" algn="l"/>
              </a:tabLst>
            </a:pPr>
            <a:r>
              <a:rPr sz="2000" spc="-5" dirty="0">
                <a:latin typeface="Arial"/>
                <a:cs typeface="Arial"/>
              </a:rPr>
              <a:t>Wire connects </a:t>
            </a:r>
            <a:r>
              <a:rPr sz="2000" spc="-15" dirty="0">
                <a:latin typeface="Arial"/>
                <a:cs typeface="Arial"/>
              </a:rPr>
              <a:t>WARPs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share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same sampling clock and RF  </a:t>
            </a:r>
            <a:r>
              <a:rPr sz="2000" spc="-5" dirty="0">
                <a:latin typeface="Arial"/>
                <a:cs typeface="Arial"/>
              </a:rPr>
              <a:t>oscillator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70C0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0070C0"/>
              </a:buClr>
              <a:buChar char="•"/>
              <a:tabLst>
                <a:tab pos="469265" algn="l"/>
                <a:tab pos="469900" algn="l"/>
              </a:tabLst>
            </a:pPr>
            <a:r>
              <a:rPr sz="2000" dirty="0">
                <a:latin typeface="Arial"/>
                <a:cs typeface="Arial"/>
              </a:rPr>
              <a:t>USRP2 </a:t>
            </a:r>
            <a:r>
              <a:rPr sz="2000" spc="-5" dirty="0">
                <a:latin typeface="Arial"/>
                <a:cs typeface="Arial"/>
              </a:rPr>
              <a:t>calibrates </a:t>
            </a:r>
            <a:r>
              <a:rPr sz="2000" spc="-15" dirty="0">
                <a:latin typeface="Arial"/>
                <a:cs typeface="Arial"/>
              </a:rPr>
              <a:t>WARPs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remove </a:t>
            </a:r>
            <a:r>
              <a:rPr sz="2000" spc="-20" dirty="0">
                <a:latin typeface="Arial"/>
                <a:cs typeface="Arial"/>
              </a:rPr>
              <a:t>WARP </a:t>
            </a:r>
            <a:r>
              <a:rPr sz="2000" spc="-5" dirty="0">
                <a:latin typeface="Arial"/>
                <a:cs typeface="Arial"/>
              </a:rPr>
              <a:t>internal </a:t>
            </a:r>
            <a:r>
              <a:rPr sz="2000" dirty="0">
                <a:latin typeface="Arial"/>
                <a:cs typeface="Arial"/>
              </a:rPr>
              <a:t>phase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offsets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70C0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0070C0"/>
              </a:buClr>
              <a:buChar char="•"/>
              <a:tabLst>
                <a:tab pos="469265" algn="l"/>
                <a:tab pos="469900" algn="l"/>
              </a:tabLst>
            </a:pPr>
            <a:r>
              <a:rPr sz="2000" dirty="0">
                <a:latin typeface="Arial"/>
                <a:cs typeface="Arial"/>
              </a:rPr>
              <a:t>Remove phase </a:t>
            </a:r>
            <a:r>
              <a:rPr sz="2000" spc="-10" dirty="0">
                <a:latin typeface="Arial"/>
                <a:cs typeface="Arial"/>
              </a:rPr>
              <a:t>offsets </a:t>
            </a:r>
            <a:r>
              <a:rPr sz="2000" dirty="0">
                <a:latin typeface="Arial"/>
                <a:cs typeface="Arial"/>
              </a:rPr>
              <a:t>due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hardware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imperfections</a:t>
            </a:r>
            <a:endParaRPr sz="2000">
              <a:latin typeface="Arial"/>
              <a:cs typeface="Arial"/>
            </a:endParaRPr>
          </a:p>
          <a:p>
            <a:pPr marL="1384300" lvl="1" indent="-457200">
              <a:lnSpc>
                <a:spcPts val="2130"/>
              </a:lnSpc>
              <a:buClr>
                <a:srgbClr val="0070C0"/>
              </a:buClr>
              <a:buChar char="•"/>
              <a:tabLst>
                <a:tab pos="1383665" algn="l"/>
                <a:tab pos="1384300" algn="l"/>
              </a:tabLst>
            </a:pPr>
            <a:r>
              <a:rPr sz="1800" dirty="0">
                <a:latin typeface="Arial"/>
                <a:cs typeface="Arial"/>
              </a:rPr>
              <a:t>Cables labeled </a:t>
            </a:r>
            <a:r>
              <a:rPr sz="1800" spc="-5" dirty="0">
                <a:latin typeface="Arial"/>
                <a:cs typeface="Arial"/>
              </a:rPr>
              <a:t>with the </a:t>
            </a:r>
            <a:r>
              <a:rPr sz="1800" dirty="0">
                <a:latin typeface="Arial"/>
                <a:cs typeface="Arial"/>
              </a:rPr>
              <a:t>same </a:t>
            </a:r>
            <a:r>
              <a:rPr sz="1800" spc="-5" dirty="0">
                <a:latin typeface="Arial"/>
                <a:cs typeface="Arial"/>
              </a:rPr>
              <a:t>lengths </a:t>
            </a:r>
            <a:r>
              <a:rPr sz="1800" dirty="0">
                <a:latin typeface="Arial"/>
                <a:cs typeface="Arial"/>
              </a:rPr>
              <a:t>are not </a:t>
            </a:r>
            <a:r>
              <a:rPr sz="1800" spc="-5" dirty="0">
                <a:latin typeface="Arial"/>
                <a:cs typeface="Arial"/>
              </a:rPr>
              <a:t>exactly the </a:t>
            </a:r>
            <a:r>
              <a:rPr sz="1800" dirty="0">
                <a:latin typeface="Arial"/>
                <a:cs typeface="Arial"/>
              </a:rPr>
              <a:t>same</a:t>
            </a:r>
            <a:endParaRPr sz="1800">
              <a:latin typeface="Arial"/>
              <a:cs typeface="Arial"/>
            </a:endParaRPr>
          </a:p>
          <a:p>
            <a:pPr marL="1384300" lvl="1" indent="-457200">
              <a:lnSpc>
                <a:spcPts val="2130"/>
              </a:lnSpc>
              <a:buClr>
                <a:srgbClr val="0070C0"/>
              </a:buClr>
              <a:buChar char="•"/>
              <a:tabLst>
                <a:tab pos="1383665" algn="l"/>
                <a:tab pos="1384300" algn="l"/>
              </a:tabLst>
            </a:pPr>
            <a:r>
              <a:rPr sz="1800" dirty="0">
                <a:latin typeface="Arial"/>
                <a:cs typeface="Arial"/>
              </a:rPr>
              <a:t>SMA </a:t>
            </a:r>
            <a:r>
              <a:rPr sz="1800" spc="-5" dirty="0">
                <a:latin typeface="Arial"/>
                <a:cs typeface="Arial"/>
              </a:rPr>
              <a:t>splitters </a:t>
            </a:r>
            <a:r>
              <a:rPr sz="1800" dirty="0">
                <a:latin typeface="Arial"/>
                <a:cs typeface="Arial"/>
              </a:rPr>
              <a:t>are not </a:t>
            </a:r>
            <a:r>
              <a:rPr sz="1800" spc="-5" dirty="0">
                <a:latin typeface="Arial"/>
                <a:cs typeface="Arial"/>
              </a:rPr>
              <a:t>fully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balanced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61445" y="4339273"/>
            <a:ext cx="5356676" cy="21553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052" y="818832"/>
            <a:ext cx="58966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AP-client antenna</a:t>
            </a:r>
            <a:r>
              <a:rPr sz="3200" spc="-20" dirty="0"/>
              <a:t> </a:t>
            </a:r>
            <a:r>
              <a:rPr sz="3200" spc="-5" dirty="0"/>
              <a:t>orientations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384793" y="227446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4669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84793" y="3139998"/>
            <a:ext cx="0" cy="3090545"/>
          </a:xfrm>
          <a:custGeom>
            <a:avLst/>
            <a:gdLst/>
            <a:ahLst/>
            <a:cxnLst/>
            <a:rect l="l" t="t" r="r" b="b"/>
            <a:pathLst>
              <a:path h="3090545">
                <a:moveTo>
                  <a:pt x="0" y="0"/>
                </a:moveTo>
                <a:lnTo>
                  <a:pt x="0" y="3090227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84793" y="2274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72431" y="227446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4669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72431" y="3139998"/>
            <a:ext cx="0" cy="3090545"/>
          </a:xfrm>
          <a:custGeom>
            <a:avLst/>
            <a:gdLst/>
            <a:ahLst/>
            <a:cxnLst/>
            <a:rect l="l" t="t" r="r" b="b"/>
            <a:pathLst>
              <a:path h="3090545">
                <a:moveTo>
                  <a:pt x="0" y="0"/>
                </a:moveTo>
                <a:lnTo>
                  <a:pt x="0" y="3090227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72431" y="2274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25484" y="227446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4669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25484" y="3139998"/>
            <a:ext cx="0" cy="3090545"/>
          </a:xfrm>
          <a:custGeom>
            <a:avLst/>
            <a:gdLst/>
            <a:ahLst/>
            <a:cxnLst/>
            <a:rect l="l" t="t" r="r" b="b"/>
            <a:pathLst>
              <a:path h="3090545">
                <a:moveTo>
                  <a:pt x="0" y="0"/>
                </a:moveTo>
                <a:lnTo>
                  <a:pt x="0" y="3090227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25484" y="2274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66830" y="2274463"/>
            <a:ext cx="0" cy="3956050"/>
          </a:xfrm>
          <a:custGeom>
            <a:avLst/>
            <a:gdLst/>
            <a:ahLst/>
            <a:cxnLst/>
            <a:rect l="l" t="t" r="r" b="b"/>
            <a:pathLst>
              <a:path h="3956050">
                <a:moveTo>
                  <a:pt x="0" y="395576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66830" y="2274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42404" y="6230226"/>
            <a:ext cx="4219575" cy="0"/>
          </a:xfrm>
          <a:custGeom>
            <a:avLst/>
            <a:gdLst/>
            <a:ahLst/>
            <a:cxnLst/>
            <a:rect l="l" t="t" r="r" b="b"/>
            <a:pathLst>
              <a:path w="4219575">
                <a:moveTo>
                  <a:pt x="0" y="0"/>
                </a:moveTo>
                <a:lnTo>
                  <a:pt x="421948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61885" y="62302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42404" y="5506694"/>
            <a:ext cx="4219575" cy="0"/>
          </a:xfrm>
          <a:custGeom>
            <a:avLst/>
            <a:gdLst/>
            <a:ahLst/>
            <a:cxnLst/>
            <a:rect l="l" t="t" r="r" b="b"/>
            <a:pathLst>
              <a:path w="4219575">
                <a:moveTo>
                  <a:pt x="0" y="0"/>
                </a:moveTo>
                <a:lnTo>
                  <a:pt x="421948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61885" y="55066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42404" y="4789923"/>
            <a:ext cx="4219575" cy="0"/>
          </a:xfrm>
          <a:custGeom>
            <a:avLst/>
            <a:gdLst/>
            <a:ahLst/>
            <a:cxnLst/>
            <a:rect l="l" t="t" r="r" b="b"/>
            <a:pathLst>
              <a:path w="4219575">
                <a:moveTo>
                  <a:pt x="0" y="0"/>
                </a:moveTo>
                <a:lnTo>
                  <a:pt x="421948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61885" y="47899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42404" y="4066390"/>
            <a:ext cx="4219575" cy="0"/>
          </a:xfrm>
          <a:custGeom>
            <a:avLst/>
            <a:gdLst/>
            <a:ahLst/>
            <a:cxnLst/>
            <a:rect l="l" t="t" r="r" b="b"/>
            <a:pathLst>
              <a:path w="4219575">
                <a:moveTo>
                  <a:pt x="0" y="0"/>
                </a:moveTo>
                <a:lnTo>
                  <a:pt x="421948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61885" y="40663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42404" y="3349619"/>
            <a:ext cx="4219575" cy="0"/>
          </a:xfrm>
          <a:custGeom>
            <a:avLst/>
            <a:gdLst/>
            <a:ahLst/>
            <a:cxnLst/>
            <a:rect l="l" t="t" r="r" b="b"/>
            <a:pathLst>
              <a:path w="4219575">
                <a:moveTo>
                  <a:pt x="0" y="0"/>
                </a:moveTo>
                <a:lnTo>
                  <a:pt x="421948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61885" y="33496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33669" y="2632849"/>
            <a:ext cx="1528445" cy="0"/>
          </a:xfrm>
          <a:custGeom>
            <a:avLst/>
            <a:gdLst/>
            <a:ahLst/>
            <a:cxnLst/>
            <a:rect l="l" t="t" r="r" b="b"/>
            <a:pathLst>
              <a:path w="1528445">
                <a:moveTo>
                  <a:pt x="0" y="0"/>
                </a:moveTo>
                <a:lnTo>
                  <a:pt x="1528215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2404" y="2632849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7904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61885" y="26328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42404" y="6230226"/>
            <a:ext cx="4219575" cy="0"/>
          </a:xfrm>
          <a:custGeom>
            <a:avLst/>
            <a:gdLst/>
            <a:ahLst/>
            <a:cxnLst/>
            <a:rect l="l" t="t" r="r" b="b"/>
            <a:pathLst>
              <a:path w="4219575">
                <a:moveTo>
                  <a:pt x="0" y="0"/>
                </a:moveTo>
                <a:lnTo>
                  <a:pt x="4219480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42404" y="2274463"/>
            <a:ext cx="4219575" cy="0"/>
          </a:xfrm>
          <a:custGeom>
            <a:avLst/>
            <a:gdLst/>
            <a:ahLst/>
            <a:cxnLst/>
            <a:rect l="l" t="t" r="r" b="b"/>
            <a:pathLst>
              <a:path w="4219575">
                <a:moveTo>
                  <a:pt x="0" y="0"/>
                </a:moveTo>
                <a:lnTo>
                  <a:pt x="4219480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42404" y="2274463"/>
            <a:ext cx="0" cy="3956050"/>
          </a:xfrm>
          <a:custGeom>
            <a:avLst/>
            <a:gdLst/>
            <a:ahLst/>
            <a:cxnLst/>
            <a:rect l="l" t="t" r="r" b="b"/>
            <a:pathLst>
              <a:path h="3956050">
                <a:moveTo>
                  <a:pt x="0" y="3955763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61885" y="2274463"/>
            <a:ext cx="0" cy="3956050"/>
          </a:xfrm>
          <a:custGeom>
            <a:avLst/>
            <a:gdLst/>
            <a:ahLst/>
            <a:cxnLst/>
            <a:rect l="l" t="t" r="r" b="b"/>
            <a:pathLst>
              <a:path h="3956050">
                <a:moveTo>
                  <a:pt x="0" y="3955763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42404" y="6230226"/>
            <a:ext cx="4219575" cy="0"/>
          </a:xfrm>
          <a:custGeom>
            <a:avLst/>
            <a:gdLst/>
            <a:ahLst/>
            <a:cxnLst/>
            <a:rect l="l" t="t" r="r" b="b"/>
            <a:pathLst>
              <a:path w="4219575">
                <a:moveTo>
                  <a:pt x="0" y="0"/>
                </a:moveTo>
                <a:lnTo>
                  <a:pt x="4219480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42404" y="2274463"/>
            <a:ext cx="0" cy="3956050"/>
          </a:xfrm>
          <a:custGeom>
            <a:avLst/>
            <a:gdLst/>
            <a:ahLst/>
            <a:cxnLst/>
            <a:rect l="l" t="t" r="r" b="b"/>
            <a:pathLst>
              <a:path h="3956050">
                <a:moveTo>
                  <a:pt x="0" y="3955763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84793" y="6203178"/>
            <a:ext cx="0" cy="27305"/>
          </a:xfrm>
          <a:custGeom>
            <a:avLst/>
            <a:gdLst/>
            <a:ahLst/>
            <a:cxnLst/>
            <a:rect l="l" t="t" r="r" b="b"/>
            <a:pathLst>
              <a:path h="27304">
                <a:moveTo>
                  <a:pt x="0" y="27047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84793" y="3139998"/>
            <a:ext cx="0" cy="3090545"/>
          </a:xfrm>
          <a:custGeom>
            <a:avLst/>
            <a:gdLst/>
            <a:ahLst/>
            <a:cxnLst/>
            <a:rect l="l" t="t" r="r" b="b"/>
            <a:pathLst>
              <a:path h="3090545">
                <a:moveTo>
                  <a:pt x="0" y="0"/>
                </a:moveTo>
                <a:lnTo>
                  <a:pt x="0" y="3090227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84793" y="2274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17173" y="2274463"/>
            <a:ext cx="0" cy="20320"/>
          </a:xfrm>
          <a:custGeom>
            <a:avLst/>
            <a:gdLst/>
            <a:ahLst/>
            <a:cxnLst/>
            <a:rect l="l" t="t" r="r" b="b"/>
            <a:pathLst>
              <a:path h="20319">
                <a:moveTo>
                  <a:pt x="0" y="0"/>
                </a:moveTo>
                <a:lnTo>
                  <a:pt x="0" y="20285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17173" y="227446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4669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17173" y="3139998"/>
            <a:ext cx="0" cy="3090545"/>
          </a:xfrm>
          <a:custGeom>
            <a:avLst/>
            <a:gdLst/>
            <a:ahLst/>
            <a:cxnLst/>
            <a:rect l="l" t="t" r="r" b="b"/>
            <a:pathLst>
              <a:path h="3090545">
                <a:moveTo>
                  <a:pt x="0" y="0"/>
                </a:moveTo>
                <a:lnTo>
                  <a:pt x="0" y="3090227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17173" y="2274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36030" y="2274463"/>
            <a:ext cx="0" cy="20320"/>
          </a:xfrm>
          <a:custGeom>
            <a:avLst/>
            <a:gdLst/>
            <a:ahLst/>
            <a:cxnLst/>
            <a:rect l="l" t="t" r="r" b="b"/>
            <a:pathLst>
              <a:path h="20319">
                <a:moveTo>
                  <a:pt x="0" y="0"/>
                </a:moveTo>
                <a:lnTo>
                  <a:pt x="0" y="20285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36030" y="227446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4669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36030" y="3139998"/>
            <a:ext cx="0" cy="3090545"/>
          </a:xfrm>
          <a:custGeom>
            <a:avLst/>
            <a:gdLst/>
            <a:ahLst/>
            <a:cxnLst/>
            <a:rect l="l" t="t" r="r" b="b"/>
            <a:pathLst>
              <a:path h="3090545">
                <a:moveTo>
                  <a:pt x="0" y="0"/>
                </a:moveTo>
                <a:lnTo>
                  <a:pt x="0" y="3090227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36030" y="2274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54886" y="2274463"/>
            <a:ext cx="0" cy="20320"/>
          </a:xfrm>
          <a:custGeom>
            <a:avLst/>
            <a:gdLst/>
            <a:ahLst/>
            <a:cxnLst/>
            <a:rect l="l" t="t" r="r" b="b"/>
            <a:pathLst>
              <a:path h="20319">
                <a:moveTo>
                  <a:pt x="0" y="0"/>
                </a:moveTo>
                <a:lnTo>
                  <a:pt x="0" y="20285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54886" y="227446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4669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54886" y="3139998"/>
            <a:ext cx="0" cy="3090545"/>
          </a:xfrm>
          <a:custGeom>
            <a:avLst/>
            <a:gdLst/>
            <a:ahLst/>
            <a:cxnLst/>
            <a:rect l="l" t="t" r="r" b="b"/>
            <a:pathLst>
              <a:path h="3090545">
                <a:moveTo>
                  <a:pt x="0" y="0"/>
                </a:moveTo>
                <a:lnTo>
                  <a:pt x="0" y="3090227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54886" y="2274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53456" y="2274463"/>
            <a:ext cx="0" cy="20320"/>
          </a:xfrm>
          <a:custGeom>
            <a:avLst/>
            <a:gdLst/>
            <a:ahLst/>
            <a:cxnLst/>
            <a:rect l="l" t="t" r="r" b="b"/>
            <a:pathLst>
              <a:path h="20319">
                <a:moveTo>
                  <a:pt x="0" y="0"/>
                </a:moveTo>
                <a:lnTo>
                  <a:pt x="0" y="20285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53456" y="227446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4669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053456" y="3139998"/>
            <a:ext cx="0" cy="3090545"/>
          </a:xfrm>
          <a:custGeom>
            <a:avLst/>
            <a:gdLst/>
            <a:ahLst/>
            <a:cxnLst/>
            <a:rect l="l" t="t" r="r" b="b"/>
            <a:pathLst>
              <a:path h="3090545">
                <a:moveTo>
                  <a:pt x="0" y="0"/>
                </a:moveTo>
                <a:lnTo>
                  <a:pt x="0" y="3090227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53456" y="2274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31740" y="2274463"/>
            <a:ext cx="0" cy="20320"/>
          </a:xfrm>
          <a:custGeom>
            <a:avLst/>
            <a:gdLst/>
            <a:ahLst/>
            <a:cxnLst/>
            <a:rect l="l" t="t" r="r" b="b"/>
            <a:pathLst>
              <a:path h="20319">
                <a:moveTo>
                  <a:pt x="0" y="0"/>
                </a:moveTo>
                <a:lnTo>
                  <a:pt x="0" y="20285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931740" y="227446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4669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931740" y="3139998"/>
            <a:ext cx="0" cy="3090545"/>
          </a:xfrm>
          <a:custGeom>
            <a:avLst/>
            <a:gdLst/>
            <a:ahLst/>
            <a:cxnLst/>
            <a:rect l="l" t="t" r="r" b="b"/>
            <a:pathLst>
              <a:path h="3090545">
                <a:moveTo>
                  <a:pt x="0" y="0"/>
                </a:moveTo>
                <a:lnTo>
                  <a:pt x="0" y="3090227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931740" y="2274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789738" y="2274463"/>
            <a:ext cx="0" cy="20320"/>
          </a:xfrm>
          <a:custGeom>
            <a:avLst/>
            <a:gdLst/>
            <a:ahLst/>
            <a:cxnLst/>
            <a:rect l="l" t="t" r="r" b="b"/>
            <a:pathLst>
              <a:path h="20319">
                <a:moveTo>
                  <a:pt x="0" y="0"/>
                </a:moveTo>
                <a:lnTo>
                  <a:pt x="0" y="20285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789739" y="2274463"/>
            <a:ext cx="0" cy="3956050"/>
          </a:xfrm>
          <a:custGeom>
            <a:avLst/>
            <a:gdLst/>
            <a:ahLst/>
            <a:cxnLst/>
            <a:rect l="l" t="t" r="r" b="b"/>
            <a:pathLst>
              <a:path h="3956050">
                <a:moveTo>
                  <a:pt x="0" y="0"/>
                </a:moveTo>
                <a:lnTo>
                  <a:pt x="0" y="3955763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789738" y="2274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384793" y="6182892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47333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3331521" y="6281765"/>
            <a:ext cx="110489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831085" y="2274463"/>
            <a:ext cx="0" cy="20320"/>
          </a:xfrm>
          <a:custGeom>
            <a:avLst/>
            <a:gdLst/>
            <a:ahLst/>
            <a:cxnLst/>
            <a:rect l="l" t="t" r="r" b="b"/>
            <a:pathLst>
              <a:path h="20319">
                <a:moveTo>
                  <a:pt x="0" y="0"/>
                </a:moveTo>
                <a:lnTo>
                  <a:pt x="0" y="20285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831085" y="227446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4669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831085" y="3139998"/>
            <a:ext cx="0" cy="3090545"/>
          </a:xfrm>
          <a:custGeom>
            <a:avLst/>
            <a:gdLst/>
            <a:ahLst/>
            <a:cxnLst/>
            <a:rect l="l" t="t" r="r" b="b"/>
            <a:pathLst>
              <a:path h="3090545">
                <a:moveTo>
                  <a:pt x="0" y="0"/>
                </a:moveTo>
                <a:lnTo>
                  <a:pt x="0" y="3090227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831085" y="2274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94802" y="2274463"/>
            <a:ext cx="0" cy="20320"/>
          </a:xfrm>
          <a:custGeom>
            <a:avLst/>
            <a:gdLst/>
            <a:ahLst/>
            <a:cxnLst/>
            <a:rect l="l" t="t" r="r" b="b"/>
            <a:pathLst>
              <a:path h="20319">
                <a:moveTo>
                  <a:pt x="0" y="0"/>
                </a:moveTo>
                <a:lnTo>
                  <a:pt x="0" y="20285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094802" y="227446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4669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094802" y="3139998"/>
            <a:ext cx="0" cy="3090545"/>
          </a:xfrm>
          <a:custGeom>
            <a:avLst/>
            <a:gdLst/>
            <a:ahLst/>
            <a:cxnLst/>
            <a:rect l="l" t="t" r="r" b="b"/>
            <a:pathLst>
              <a:path h="3090545">
                <a:moveTo>
                  <a:pt x="0" y="0"/>
                </a:moveTo>
                <a:lnTo>
                  <a:pt x="0" y="3090227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094802" y="2274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277376" y="2274463"/>
            <a:ext cx="0" cy="20320"/>
          </a:xfrm>
          <a:custGeom>
            <a:avLst/>
            <a:gdLst/>
            <a:ahLst/>
            <a:cxnLst/>
            <a:rect l="l" t="t" r="r" b="b"/>
            <a:pathLst>
              <a:path h="20319">
                <a:moveTo>
                  <a:pt x="0" y="0"/>
                </a:moveTo>
                <a:lnTo>
                  <a:pt x="0" y="20285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77376" y="227446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4669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277376" y="3139998"/>
            <a:ext cx="0" cy="3090545"/>
          </a:xfrm>
          <a:custGeom>
            <a:avLst/>
            <a:gdLst/>
            <a:ahLst/>
            <a:cxnLst/>
            <a:rect l="l" t="t" r="r" b="b"/>
            <a:pathLst>
              <a:path h="3090545">
                <a:moveTo>
                  <a:pt x="0" y="0"/>
                </a:moveTo>
                <a:lnTo>
                  <a:pt x="0" y="3090227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277376" y="2274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426139" y="2274463"/>
            <a:ext cx="0" cy="20320"/>
          </a:xfrm>
          <a:custGeom>
            <a:avLst/>
            <a:gdLst/>
            <a:ahLst/>
            <a:cxnLst/>
            <a:rect l="l" t="t" r="r" b="b"/>
            <a:pathLst>
              <a:path h="20319">
                <a:moveTo>
                  <a:pt x="0" y="0"/>
                </a:moveTo>
                <a:lnTo>
                  <a:pt x="0" y="20285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426139" y="227446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4669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426139" y="3139998"/>
            <a:ext cx="0" cy="3090545"/>
          </a:xfrm>
          <a:custGeom>
            <a:avLst/>
            <a:gdLst/>
            <a:ahLst/>
            <a:cxnLst/>
            <a:rect l="l" t="t" r="r" b="b"/>
            <a:pathLst>
              <a:path h="3090545">
                <a:moveTo>
                  <a:pt x="0" y="0"/>
                </a:moveTo>
                <a:lnTo>
                  <a:pt x="0" y="3090227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426139" y="2274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541093" y="2274463"/>
            <a:ext cx="0" cy="20320"/>
          </a:xfrm>
          <a:custGeom>
            <a:avLst/>
            <a:gdLst/>
            <a:ahLst/>
            <a:cxnLst/>
            <a:rect l="l" t="t" r="r" b="b"/>
            <a:pathLst>
              <a:path h="20319">
                <a:moveTo>
                  <a:pt x="0" y="0"/>
                </a:moveTo>
                <a:lnTo>
                  <a:pt x="0" y="20285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541093" y="227446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4669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541093" y="3139998"/>
            <a:ext cx="0" cy="3090545"/>
          </a:xfrm>
          <a:custGeom>
            <a:avLst/>
            <a:gdLst/>
            <a:ahLst/>
            <a:cxnLst/>
            <a:rect l="l" t="t" r="r" b="b"/>
            <a:pathLst>
              <a:path h="3090545">
                <a:moveTo>
                  <a:pt x="0" y="0"/>
                </a:moveTo>
                <a:lnTo>
                  <a:pt x="0" y="3090227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541093" y="2274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642523" y="2274463"/>
            <a:ext cx="0" cy="20320"/>
          </a:xfrm>
          <a:custGeom>
            <a:avLst/>
            <a:gdLst/>
            <a:ahLst/>
            <a:cxnLst/>
            <a:rect l="l" t="t" r="r" b="b"/>
            <a:pathLst>
              <a:path h="20319">
                <a:moveTo>
                  <a:pt x="0" y="0"/>
                </a:moveTo>
                <a:lnTo>
                  <a:pt x="0" y="20285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642523" y="227446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4669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642523" y="3139998"/>
            <a:ext cx="0" cy="3090545"/>
          </a:xfrm>
          <a:custGeom>
            <a:avLst/>
            <a:gdLst/>
            <a:ahLst/>
            <a:cxnLst/>
            <a:rect l="l" t="t" r="r" b="b"/>
            <a:pathLst>
              <a:path h="3090545">
                <a:moveTo>
                  <a:pt x="0" y="0"/>
                </a:moveTo>
                <a:lnTo>
                  <a:pt x="0" y="3090227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642523" y="2274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730429" y="2274463"/>
            <a:ext cx="0" cy="20320"/>
          </a:xfrm>
          <a:custGeom>
            <a:avLst/>
            <a:gdLst/>
            <a:ahLst/>
            <a:cxnLst/>
            <a:rect l="l" t="t" r="r" b="b"/>
            <a:pathLst>
              <a:path h="20319">
                <a:moveTo>
                  <a:pt x="0" y="0"/>
                </a:moveTo>
                <a:lnTo>
                  <a:pt x="0" y="20285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730429" y="227446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4669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730429" y="3139998"/>
            <a:ext cx="0" cy="3090545"/>
          </a:xfrm>
          <a:custGeom>
            <a:avLst/>
            <a:gdLst/>
            <a:ahLst/>
            <a:cxnLst/>
            <a:rect l="l" t="t" r="r" b="b"/>
            <a:pathLst>
              <a:path h="3090545">
                <a:moveTo>
                  <a:pt x="0" y="0"/>
                </a:moveTo>
                <a:lnTo>
                  <a:pt x="0" y="3090227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730429" y="2274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804811" y="2274463"/>
            <a:ext cx="0" cy="20320"/>
          </a:xfrm>
          <a:custGeom>
            <a:avLst/>
            <a:gdLst/>
            <a:ahLst/>
            <a:cxnLst/>
            <a:rect l="l" t="t" r="r" b="b"/>
            <a:pathLst>
              <a:path h="20319">
                <a:moveTo>
                  <a:pt x="0" y="0"/>
                </a:moveTo>
                <a:lnTo>
                  <a:pt x="0" y="20285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804811" y="227446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4669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804811" y="3139998"/>
            <a:ext cx="0" cy="3090545"/>
          </a:xfrm>
          <a:custGeom>
            <a:avLst/>
            <a:gdLst/>
            <a:ahLst/>
            <a:cxnLst/>
            <a:rect l="l" t="t" r="r" b="b"/>
            <a:pathLst>
              <a:path h="3090545">
                <a:moveTo>
                  <a:pt x="0" y="0"/>
                </a:moveTo>
                <a:lnTo>
                  <a:pt x="0" y="3090227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804811" y="2274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872431" y="6203178"/>
            <a:ext cx="0" cy="27305"/>
          </a:xfrm>
          <a:custGeom>
            <a:avLst/>
            <a:gdLst/>
            <a:ahLst/>
            <a:cxnLst/>
            <a:rect l="l" t="t" r="r" b="b"/>
            <a:pathLst>
              <a:path h="27304">
                <a:moveTo>
                  <a:pt x="0" y="27047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872431" y="3139998"/>
            <a:ext cx="0" cy="3090545"/>
          </a:xfrm>
          <a:custGeom>
            <a:avLst/>
            <a:gdLst/>
            <a:ahLst/>
            <a:cxnLst/>
            <a:rect l="l" t="t" r="r" b="b"/>
            <a:pathLst>
              <a:path h="3090545">
                <a:moveTo>
                  <a:pt x="0" y="0"/>
                </a:moveTo>
                <a:lnTo>
                  <a:pt x="0" y="3090227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872431" y="2274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72431" y="6182892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47333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325484" y="6203178"/>
            <a:ext cx="0" cy="27305"/>
          </a:xfrm>
          <a:custGeom>
            <a:avLst/>
            <a:gdLst/>
            <a:ahLst/>
            <a:cxnLst/>
            <a:rect l="l" t="t" r="r" b="b"/>
            <a:pathLst>
              <a:path h="27304">
                <a:moveTo>
                  <a:pt x="0" y="27047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325484" y="3139998"/>
            <a:ext cx="0" cy="3090545"/>
          </a:xfrm>
          <a:custGeom>
            <a:avLst/>
            <a:gdLst/>
            <a:ahLst/>
            <a:cxnLst/>
            <a:rect l="l" t="t" r="r" b="b"/>
            <a:pathLst>
              <a:path h="3090545">
                <a:moveTo>
                  <a:pt x="0" y="0"/>
                </a:moveTo>
                <a:lnTo>
                  <a:pt x="0" y="3090227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325484" y="2274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325484" y="6203178"/>
            <a:ext cx="0" cy="27305"/>
          </a:xfrm>
          <a:custGeom>
            <a:avLst/>
            <a:gdLst/>
            <a:ahLst/>
            <a:cxnLst/>
            <a:rect l="l" t="t" r="r" b="b"/>
            <a:pathLst>
              <a:path h="27304">
                <a:moveTo>
                  <a:pt x="0" y="27047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325484" y="3139998"/>
            <a:ext cx="0" cy="3090545"/>
          </a:xfrm>
          <a:custGeom>
            <a:avLst/>
            <a:gdLst/>
            <a:ahLst/>
            <a:cxnLst/>
            <a:rect l="l" t="t" r="r" b="b"/>
            <a:pathLst>
              <a:path h="3090545">
                <a:moveTo>
                  <a:pt x="0" y="0"/>
                </a:moveTo>
                <a:lnTo>
                  <a:pt x="0" y="3090227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325484" y="2274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325484" y="6203178"/>
            <a:ext cx="0" cy="27305"/>
          </a:xfrm>
          <a:custGeom>
            <a:avLst/>
            <a:gdLst/>
            <a:ahLst/>
            <a:cxnLst/>
            <a:rect l="l" t="t" r="r" b="b"/>
            <a:pathLst>
              <a:path h="27304">
                <a:moveTo>
                  <a:pt x="0" y="27047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325484" y="3139998"/>
            <a:ext cx="0" cy="3090545"/>
          </a:xfrm>
          <a:custGeom>
            <a:avLst/>
            <a:gdLst/>
            <a:ahLst/>
            <a:cxnLst/>
            <a:rect l="l" t="t" r="r" b="b"/>
            <a:pathLst>
              <a:path h="3090545">
                <a:moveTo>
                  <a:pt x="0" y="0"/>
                </a:moveTo>
                <a:lnTo>
                  <a:pt x="0" y="3090227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325484" y="2274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325484" y="6203178"/>
            <a:ext cx="0" cy="27305"/>
          </a:xfrm>
          <a:custGeom>
            <a:avLst/>
            <a:gdLst/>
            <a:ahLst/>
            <a:cxnLst/>
            <a:rect l="l" t="t" r="r" b="b"/>
            <a:pathLst>
              <a:path h="27304">
                <a:moveTo>
                  <a:pt x="0" y="27047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325484" y="3139998"/>
            <a:ext cx="0" cy="3090545"/>
          </a:xfrm>
          <a:custGeom>
            <a:avLst/>
            <a:gdLst/>
            <a:ahLst/>
            <a:cxnLst/>
            <a:rect l="l" t="t" r="r" b="b"/>
            <a:pathLst>
              <a:path h="3090545">
                <a:moveTo>
                  <a:pt x="0" y="0"/>
                </a:moveTo>
                <a:lnTo>
                  <a:pt x="0" y="3090227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325484" y="2274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325484" y="6203178"/>
            <a:ext cx="0" cy="27305"/>
          </a:xfrm>
          <a:custGeom>
            <a:avLst/>
            <a:gdLst/>
            <a:ahLst/>
            <a:cxnLst/>
            <a:rect l="l" t="t" r="r" b="b"/>
            <a:pathLst>
              <a:path h="27304">
                <a:moveTo>
                  <a:pt x="0" y="27047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325484" y="3139998"/>
            <a:ext cx="0" cy="3090545"/>
          </a:xfrm>
          <a:custGeom>
            <a:avLst/>
            <a:gdLst/>
            <a:ahLst/>
            <a:cxnLst/>
            <a:rect l="l" t="t" r="r" b="b"/>
            <a:pathLst>
              <a:path h="3090545">
                <a:moveTo>
                  <a:pt x="0" y="0"/>
                </a:moveTo>
                <a:lnTo>
                  <a:pt x="0" y="3090227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325484" y="2274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325484" y="6203178"/>
            <a:ext cx="0" cy="27305"/>
          </a:xfrm>
          <a:custGeom>
            <a:avLst/>
            <a:gdLst/>
            <a:ahLst/>
            <a:cxnLst/>
            <a:rect l="l" t="t" r="r" b="b"/>
            <a:pathLst>
              <a:path h="27304">
                <a:moveTo>
                  <a:pt x="0" y="27047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325484" y="3139998"/>
            <a:ext cx="0" cy="3090545"/>
          </a:xfrm>
          <a:custGeom>
            <a:avLst/>
            <a:gdLst/>
            <a:ahLst/>
            <a:cxnLst/>
            <a:rect l="l" t="t" r="r" b="b"/>
            <a:pathLst>
              <a:path h="3090545">
                <a:moveTo>
                  <a:pt x="0" y="0"/>
                </a:moveTo>
                <a:lnTo>
                  <a:pt x="0" y="3090227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325484" y="2274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325484" y="6203178"/>
            <a:ext cx="0" cy="27305"/>
          </a:xfrm>
          <a:custGeom>
            <a:avLst/>
            <a:gdLst/>
            <a:ahLst/>
            <a:cxnLst/>
            <a:rect l="l" t="t" r="r" b="b"/>
            <a:pathLst>
              <a:path h="27304">
                <a:moveTo>
                  <a:pt x="0" y="27047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325484" y="3139998"/>
            <a:ext cx="0" cy="3090545"/>
          </a:xfrm>
          <a:custGeom>
            <a:avLst/>
            <a:gdLst/>
            <a:ahLst/>
            <a:cxnLst/>
            <a:rect l="l" t="t" r="r" b="b"/>
            <a:pathLst>
              <a:path h="3090545">
                <a:moveTo>
                  <a:pt x="0" y="0"/>
                </a:moveTo>
                <a:lnTo>
                  <a:pt x="0" y="3090227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325484" y="2274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325484" y="6203178"/>
            <a:ext cx="0" cy="27305"/>
          </a:xfrm>
          <a:custGeom>
            <a:avLst/>
            <a:gdLst/>
            <a:ahLst/>
            <a:cxnLst/>
            <a:rect l="l" t="t" r="r" b="b"/>
            <a:pathLst>
              <a:path h="27304">
                <a:moveTo>
                  <a:pt x="0" y="27047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325484" y="3139998"/>
            <a:ext cx="0" cy="3090545"/>
          </a:xfrm>
          <a:custGeom>
            <a:avLst/>
            <a:gdLst/>
            <a:ahLst/>
            <a:cxnLst/>
            <a:rect l="l" t="t" r="r" b="b"/>
            <a:pathLst>
              <a:path h="3090545">
                <a:moveTo>
                  <a:pt x="0" y="0"/>
                </a:moveTo>
                <a:lnTo>
                  <a:pt x="0" y="3090227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325484" y="2274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325484" y="6203178"/>
            <a:ext cx="0" cy="27305"/>
          </a:xfrm>
          <a:custGeom>
            <a:avLst/>
            <a:gdLst/>
            <a:ahLst/>
            <a:cxnLst/>
            <a:rect l="l" t="t" r="r" b="b"/>
            <a:pathLst>
              <a:path h="27304">
                <a:moveTo>
                  <a:pt x="0" y="27047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325484" y="3139998"/>
            <a:ext cx="0" cy="3090545"/>
          </a:xfrm>
          <a:custGeom>
            <a:avLst/>
            <a:gdLst/>
            <a:ahLst/>
            <a:cxnLst/>
            <a:rect l="l" t="t" r="r" b="b"/>
            <a:pathLst>
              <a:path h="3090545">
                <a:moveTo>
                  <a:pt x="0" y="0"/>
                </a:moveTo>
                <a:lnTo>
                  <a:pt x="0" y="3090227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325484" y="2274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325484" y="6182892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47333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771775" y="2274463"/>
            <a:ext cx="0" cy="20320"/>
          </a:xfrm>
          <a:custGeom>
            <a:avLst/>
            <a:gdLst/>
            <a:ahLst/>
            <a:cxnLst/>
            <a:rect l="l" t="t" r="r" b="b"/>
            <a:pathLst>
              <a:path h="20319">
                <a:moveTo>
                  <a:pt x="0" y="0"/>
                </a:moveTo>
                <a:lnTo>
                  <a:pt x="0" y="20285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771775" y="2274463"/>
            <a:ext cx="0" cy="3956050"/>
          </a:xfrm>
          <a:custGeom>
            <a:avLst/>
            <a:gdLst/>
            <a:ahLst/>
            <a:cxnLst/>
            <a:rect l="l" t="t" r="r" b="b"/>
            <a:pathLst>
              <a:path h="3956050">
                <a:moveTo>
                  <a:pt x="0" y="0"/>
                </a:moveTo>
                <a:lnTo>
                  <a:pt x="0" y="3955763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771775" y="2274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035493" y="2274463"/>
            <a:ext cx="0" cy="20320"/>
          </a:xfrm>
          <a:custGeom>
            <a:avLst/>
            <a:gdLst/>
            <a:ahLst/>
            <a:cxnLst/>
            <a:rect l="l" t="t" r="r" b="b"/>
            <a:pathLst>
              <a:path h="20319">
                <a:moveTo>
                  <a:pt x="0" y="0"/>
                </a:moveTo>
                <a:lnTo>
                  <a:pt x="0" y="20285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035493" y="2274463"/>
            <a:ext cx="0" cy="3956050"/>
          </a:xfrm>
          <a:custGeom>
            <a:avLst/>
            <a:gdLst/>
            <a:ahLst/>
            <a:cxnLst/>
            <a:rect l="l" t="t" r="r" b="b"/>
            <a:pathLst>
              <a:path h="3956050">
                <a:moveTo>
                  <a:pt x="0" y="0"/>
                </a:moveTo>
                <a:lnTo>
                  <a:pt x="0" y="3955763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035493" y="2274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218066" y="2274463"/>
            <a:ext cx="0" cy="20320"/>
          </a:xfrm>
          <a:custGeom>
            <a:avLst/>
            <a:gdLst/>
            <a:ahLst/>
            <a:cxnLst/>
            <a:rect l="l" t="t" r="r" b="b"/>
            <a:pathLst>
              <a:path h="20319">
                <a:moveTo>
                  <a:pt x="0" y="0"/>
                </a:moveTo>
                <a:lnTo>
                  <a:pt x="0" y="20285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218066" y="2274463"/>
            <a:ext cx="0" cy="3956050"/>
          </a:xfrm>
          <a:custGeom>
            <a:avLst/>
            <a:gdLst/>
            <a:ahLst/>
            <a:cxnLst/>
            <a:rect l="l" t="t" r="r" b="b"/>
            <a:pathLst>
              <a:path h="3956050">
                <a:moveTo>
                  <a:pt x="0" y="0"/>
                </a:moveTo>
                <a:lnTo>
                  <a:pt x="0" y="3955763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218066" y="2274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366830" y="6203178"/>
            <a:ext cx="0" cy="27305"/>
          </a:xfrm>
          <a:custGeom>
            <a:avLst/>
            <a:gdLst/>
            <a:ahLst/>
            <a:cxnLst/>
            <a:rect l="l" t="t" r="r" b="b"/>
            <a:pathLst>
              <a:path h="27304">
                <a:moveTo>
                  <a:pt x="0" y="27047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366830" y="2274463"/>
            <a:ext cx="0" cy="3956050"/>
          </a:xfrm>
          <a:custGeom>
            <a:avLst/>
            <a:gdLst/>
            <a:ahLst/>
            <a:cxnLst/>
            <a:rect l="l" t="t" r="r" b="b"/>
            <a:pathLst>
              <a:path h="3956050">
                <a:moveTo>
                  <a:pt x="0" y="3955763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366830" y="2274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366830" y="6203178"/>
            <a:ext cx="0" cy="27305"/>
          </a:xfrm>
          <a:custGeom>
            <a:avLst/>
            <a:gdLst/>
            <a:ahLst/>
            <a:cxnLst/>
            <a:rect l="l" t="t" r="r" b="b"/>
            <a:pathLst>
              <a:path h="27304">
                <a:moveTo>
                  <a:pt x="0" y="27047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366830" y="2274463"/>
            <a:ext cx="0" cy="3956050"/>
          </a:xfrm>
          <a:custGeom>
            <a:avLst/>
            <a:gdLst/>
            <a:ahLst/>
            <a:cxnLst/>
            <a:rect l="l" t="t" r="r" b="b"/>
            <a:pathLst>
              <a:path h="3956050">
                <a:moveTo>
                  <a:pt x="0" y="3955763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366830" y="2274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366830" y="6203178"/>
            <a:ext cx="0" cy="27305"/>
          </a:xfrm>
          <a:custGeom>
            <a:avLst/>
            <a:gdLst/>
            <a:ahLst/>
            <a:cxnLst/>
            <a:rect l="l" t="t" r="r" b="b"/>
            <a:pathLst>
              <a:path h="27304">
                <a:moveTo>
                  <a:pt x="0" y="27047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366830" y="2274463"/>
            <a:ext cx="0" cy="3956050"/>
          </a:xfrm>
          <a:custGeom>
            <a:avLst/>
            <a:gdLst/>
            <a:ahLst/>
            <a:cxnLst/>
            <a:rect l="l" t="t" r="r" b="b"/>
            <a:pathLst>
              <a:path h="3956050">
                <a:moveTo>
                  <a:pt x="0" y="3955763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366830" y="2274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366830" y="6203178"/>
            <a:ext cx="0" cy="27305"/>
          </a:xfrm>
          <a:custGeom>
            <a:avLst/>
            <a:gdLst/>
            <a:ahLst/>
            <a:cxnLst/>
            <a:rect l="l" t="t" r="r" b="b"/>
            <a:pathLst>
              <a:path h="27304">
                <a:moveTo>
                  <a:pt x="0" y="27047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366830" y="2274463"/>
            <a:ext cx="0" cy="3956050"/>
          </a:xfrm>
          <a:custGeom>
            <a:avLst/>
            <a:gdLst/>
            <a:ahLst/>
            <a:cxnLst/>
            <a:rect l="l" t="t" r="r" b="b"/>
            <a:pathLst>
              <a:path h="3956050">
                <a:moveTo>
                  <a:pt x="0" y="3955763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366830" y="2274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366830" y="6203178"/>
            <a:ext cx="0" cy="27305"/>
          </a:xfrm>
          <a:custGeom>
            <a:avLst/>
            <a:gdLst/>
            <a:ahLst/>
            <a:cxnLst/>
            <a:rect l="l" t="t" r="r" b="b"/>
            <a:pathLst>
              <a:path h="27304">
                <a:moveTo>
                  <a:pt x="0" y="27047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366830" y="2274463"/>
            <a:ext cx="0" cy="3956050"/>
          </a:xfrm>
          <a:custGeom>
            <a:avLst/>
            <a:gdLst/>
            <a:ahLst/>
            <a:cxnLst/>
            <a:rect l="l" t="t" r="r" b="b"/>
            <a:pathLst>
              <a:path h="3956050">
                <a:moveTo>
                  <a:pt x="0" y="3955763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366830" y="2274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366830" y="6203178"/>
            <a:ext cx="0" cy="27305"/>
          </a:xfrm>
          <a:custGeom>
            <a:avLst/>
            <a:gdLst/>
            <a:ahLst/>
            <a:cxnLst/>
            <a:rect l="l" t="t" r="r" b="b"/>
            <a:pathLst>
              <a:path h="27304">
                <a:moveTo>
                  <a:pt x="0" y="27047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366830" y="2274463"/>
            <a:ext cx="0" cy="3956050"/>
          </a:xfrm>
          <a:custGeom>
            <a:avLst/>
            <a:gdLst/>
            <a:ahLst/>
            <a:cxnLst/>
            <a:rect l="l" t="t" r="r" b="b"/>
            <a:pathLst>
              <a:path h="3956050">
                <a:moveTo>
                  <a:pt x="0" y="0"/>
                </a:moveTo>
                <a:lnTo>
                  <a:pt x="0" y="3955763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366830" y="2274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366830" y="2274463"/>
            <a:ext cx="0" cy="3956050"/>
          </a:xfrm>
          <a:custGeom>
            <a:avLst/>
            <a:gdLst/>
            <a:ahLst/>
            <a:cxnLst/>
            <a:rect l="l" t="t" r="r" b="b"/>
            <a:pathLst>
              <a:path h="3956050">
                <a:moveTo>
                  <a:pt x="0" y="0"/>
                </a:moveTo>
                <a:lnTo>
                  <a:pt x="0" y="3955763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 txBox="1"/>
          <p:nvPr/>
        </p:nvSpPr>
        <p:spPr>
          <a:xfrm>
            <a:off x="6225652" y="6281765"/>
            <a:ext cx="2794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latin typeface="Arial"/>
                <a:cs typeface="Arial"/>
              </a:rPr>
              <a:t>100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6813122" y="2274463"/>
            <a:ext cx="0" cy="20320"/>
          </a:xfrm>
          <a:custGeom>
            <a:avLst/>
            <a:gdLst/>
            <a:ahLst/>
            <a:cxnLst/>
            <a:rect l="l" t="t" r="r" b="b"/>
            <a:pathLst>
              <a:path h="20319">
                <a:moveTo>
                  <a:pt x="0" y="0"/>
                </a:moveTo>
                <a:lnTo>
                  <a:pt x="0" y="20285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813122" y="2274463"/>
            <a:ext cx="0" cy="3956050"/>
          </a:xfrm>
          <a:custGeom>
            <a:avLst/>
            <a:gdLst/>
            <a:ahLst/>
            <a:cxnLst/>
            <a:rect l="l" t="t" r="r" b="b"/>
            <a:pathLst>
              <a:path h="3956050">
                <a:moveTo>
                  <a:pt x="0" y="0"/>
                </a:moveTo>
                <a:lnTo>
                  <a:pt x="0" y="3955763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813122" y="2274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742404" y="6230226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571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914551" y="623022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47333" y="0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 txBox="1"/>
          <p:nvPr/>
        </p:nvSpPr>
        <p:spPr>
          <a:xfrm>
            <a:off x="2614751" y="6139763"/>
            <a:ext cx="110489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2742404" y="5506694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571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914551" y="550669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47333" y="0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 txBox="1"/>
          <p:nvPr/>
        </p:nvSpPr>
        <p:spPr>
          <a:xfrm>
            <a:off x="2486273" y="5416231"/>
            <a:ext cx="236854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latin typeface="Arial"/>
                <a:cs typeface="Arial"/>
              </a:rPr>
              <a:t>0.2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2742404" y="4789923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571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914551" y="478992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47333" y="0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 txBox="1"/>
          <p:nvPr/>
        </p:nvSpPr>
        <p:spPr>
          <a:xfrm>
            <a:off x="2486273" y="4699460"/>
            <a:ext cx="236854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latin typeface="Arial"/>
                <a:cs typeface="Arial"/>
              </a:rPr>
              <a:t>0.4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2742404" y="4066390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571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914551" y="406639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47333" y="0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 txBox="1"/>
          <p:nvPr/>
        </p:nvSpPr>
        <p:spPr>
          <a:xfrm>
            <a:off x="2486273" y="3975927"/>
            <a:ext cx="236854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latin typeface="Arial"/>
                <a:cs typeface="Arial"/>
              </a:rPr>
              <a:t>0.6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2742404" y="3349619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571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914551" y="3349619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47333" y="0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742404" y="2632849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571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914551" y="2632849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47333" y="0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 txBox="1"/>
          <p:nvPr/>
        </p:nvSpPr>
        <p:spPr>
          <a:xfrm>
            <a:off x="2614751" y="2542386"/>
            <a:ext cx="110489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2742404" y="6230226"/>
            <a:ext cx="4219575" cy="0"/>
          </a:xfrm>
          <a:custGeom>
            <a:avLst/>
            <a:gdLst/>
            <a:ahLst/>
            <a:cxnLst/>
            <a:rect l="l" t="t" r="r" b="b"/>
            <a:pathLst>
              <a:path w="4219575">
                <a:moveTo>
                  <a:pt x="0" y="0"/>
                </a:moveTo>
                <a:lnTo>
                  <a:pt x="4219480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742404" y="2274463"/>
            <a:ext cx="4219575" cy="0"/>
          </a:xfrm>
          <a:custGeom>
            <a:avLst/>
            <a:gdLst/>
            <a:ahLst/>
            <a:cxnLst/>
            <a:rect l="l" t="t" r="r" b="b"/>
            <a:pathLst>
              <a:path w="4219575">
                <a:moveTo>
                  <a:pt x="0" y="0"/>
                </a:moveTo>
                <a:lnTo>
                  <a:pt x="4219480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742404" y="2274463"/>
            <a:ext cx="0" cy="3956050"/>
          </a:xfrm>
          <a:custGeom>
            <a:avLst/>
            <a:gdLst/>
            <a:ahLst/>
            <a:cxnLst/>
            <a:rect l="l" t="t" r="r" b="b"/>
            <a:pathLst>
              <a:path h="3956050">
                <a:moveTo>
                  <a:pt x="0" y="3955763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961885" y="2274463"/>
            <a:ext cx="0" cy="3956050"/>
          </a:xfrm>
          <a:custGeom>
            <a:avLst/>
            <a:gdLst/>
            <a:ahLst/>
            <a:cxnLst/>
            <a:rect l="l" t="t" r="r" b="b"/>
            <a:pathLst>
              <a:path h="3956050">
                <a:moveTo>
                  <a:pt x="0" y="3955763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614701" y="2632849"/>
            <a:ext cx="3232785" cy="3597910"/>
          </a:xfrm>
          <a:custGeom>
            <a:avLst/>
            <a:gdLst/>
            <a:ahLst/>
            <a:cxnLst/>
            <a:rect l="l" t="t" r="r" b="b"/>
            <a:pathLst>
              <a:path w="3232784" h="3597910">
                <a:moveTo>
                  <a:pt x="0" y="3597377"/>
                </a:moveTo>
                <a:lnTo>
                  <a:pt x="0" y="3509471"/>
                </a:lnTo>
                <a:lnTo>
                  <a:pt x="378671" y="3509471"/>
                </a:lnTo>
                <a:lnTo>
                  <a:pt x="378671" y="3421565"/>
                </a:lnTo>
                <a:lnTo>
                  <a:pt x="426005" y="3421565"/>
                </a:lnTo>
                <a:lnTo>
                  <a:pt x="426005" y="3333660"/>
                </a:lnTo>
                <a:lnTo>
                  <a:pt x="493625" y="3333660"/>
                </a:lnTo>
                <a:lnTo>
                  <a:pt x="493625" y="3245754"/>
                </a:lnTo>
                <a:lnTo>
                  <a:pt x="994012" y="3245754"/>
                </a:lnTo>
                <a:lnTo>
                  <a:pt x="994012" y="3157848"/>
                </a:lnTo>
                <a:lnTo>
                  <a:pt x="1122490" y="3157848"/>
                </a:lnTo>
                <a:lnTo>
                  <a:pt x="1122490" y="3069942"/>
                </a:lnTo>
                <a:lnTo>
                  <a:pt x="1203633" y="3069942"/>
                </a:lnTo>
                <a:lnTo>
                  <a:pt x="1203633" y="2982036"/>
                </a:lnTo>
                <a:lnTo>
                  <a:pt x="1305063" y="2982036"/>
                </a:lnTo>
                <a:lnTo>
                  <a:pt x="1305063" y="2894130"/>
                </a:lnTo>
                <a:lnTo>
                  <a:pt x="1372683" y="2894130"/>
                </a:lnTo>
                <a:lnTo>
                  <a:pt x="1372683" y="2806225"/>
                </a:lnTo>
                <a:lnTo>
                  <a:pt x="1413255" y="2806225"/>
                </a:lnTo>
                <a:lnTo>
                  <a:pt x="1413255" y="2718319"/>
                </a:lnTo>
                <a:lnTo>
                  <a:pt x="1507923" y="2718319"/>
                </a:lnTo>
                <a:lnTo>
                  <a:pt x="1507923" y="2630413"/>
                </a:lnTo>
                <a:lnTo>
                  <a:pt x="1555257" y="2630413"/>
                </a:lnTo>
                <a:lnTo>
                  <a:pt x="1555257" y="2542507"/>
                </a:lnTo>
                <a:lnTo>
                  <a:pt x="1582305" y="2542507"/>
                </a:lnTo>
                <a:lnTo>
                  <a:pt x="1582305" y="2454601"/>
                </a:lnTo>
                <a:lnTo>
                  <a:pt x="1622877" y="2454601"/>
                </a:lnTo>
                <a:lnTo>
                  <a:pt x="1622877" y="2366695"/>
                </a:lnTo>
                <a:lnTo>
                  <a:pt x="1656687" y="2366695"/>
                </a:lnTo>
                <a:lnTo>
                  <a:pt x="1656687" y="2278789"/>
                </a:lnTo>
                <a:lnTo>
                  <a:pt x="1818974" y="2278789"/>
                </a:lnTo>
                <a:lnTo>
                  <a:pt x="1818974" y="2190884"/>
                </a:lnTo>
                <a:lnTo>
                  <a:pt x="2015072" y="2190884"/>
                </a:lnTo>
                <a:lnTo>
                  <a:pt x="2015072" y="2102978"/>
                </a:lnTo>
                <a:lnTo>
                  <a:pt x="2116502" y="2102978"/>
                </a:lnTo>
                <a:lnTo>
                  <a:pt x="2116502" y="2015072"/>
                </a:lnTo>
                <a:lnTo>
                  <a:pt x="2204408" y="2015072"/>
                </a:lnTo>
                <a:lnTo>
                  <a:pt x="2204408" y="1927166"/>
                </a:lnTo>
                <a:lnTo>
                  <a:pt x="2224694" y="1927166"/>
                </a:lnTo>
                <a:lnTo>
                  <a:pt x="2224694" y="1839260"/>
                </a:lnTo>
                <a:lnTo>
                  <a:pt x="2265266" y="1839260"/>
                </a:lnTo>
                <a:lnTo>
                  <a:pt x="2265266" y="1751354"/>
                </a:lnTo>
                <a:lnTo>
                  <a:pt x="2353171" y="1751354"/>
                </a:lnTo>
                <a:lnTo>
                  <a:pt x="2353171" y="1663449"/>
                </a:lnTo>
                <a:lnTo>
                  <a:pt x="2420791" y="1663449"/>
                </a:lnTo>
                <a:lnTo>
                  <a:pt x="2420791" y="1575543"/>
                </a:lnTo>
                <a:lnTo>
                  <a:pt x="2427553" y="1575543"/>
                </a:lnTo>
                <a:lnTo>
                  <a:pt x="2427553" y="1487637"/>
                </a:lnTo>
                <a:lnTo>
                  <a:pt x="2434315" y="1487637"/>
                </a:lnTo>
                <a:lnTo>
                  <a:pt x="2434315" y="1399731"/>
                </a:lnTo>
                <a:lnTo>
                  <a:pt x="2447839" y="1399731"/>
                </a:lnTo>
                <a:lnTo>
                  <a:pt x="2447839" y="1311825"/>
                </a:lnTo>
                <a:lnTo>
                  <a:pt x="2501935" y="1311825"/>
                </a:lnTo>
                <a:lnTo>
                  <a:pt x="2501935" y="1223919"/>
                </a:lnTo>
                <a:lnTo>
                  <a:pt x="2610127" y="1223919"/>
                </a:lnTo>
                <a:lnTo>
                  <a:pt x="2610127" y="1136013"/>
                </a:lnTo>
                <a:lnTo>
                  <a:pt x="2630413" y="1136013"/>
                </a:lnTo>
                <a:lnTo>
                  <a:pt x="2630413" y="1048108"/>
                </a:lnTo>
                <a:lnTo>
                  <a:pt x="2691271" y="1048108"/>
                </a:lnTo>
                <a:lnTo>
                  <a:pt x="2691271" y="960202"/>
                </a:lnTo>
                <a:lnTo>
                  <a:pt x="2704795" y="960202"/>
                </a:lnTo>
                <a:lnTo>
                  <a:pt x="2704795" y="784390"/>
                </a:lnTo>
                <a:lnTo>
                  <a:pt x="2711557" y="784390"/>
                </a:lnTo>
                <a:lnTo>
                  <a:pt x="2711557" y="696484"/>
                </a:lnTo>
                <a:lnTo>
                  <a:pt x="2806225" y="696484"/>
                </a:lnTo>
                <a:lnTo>
                  <a:pt x="2806225" y="608578"/>
                </a:lnTo>
                <a:lnTo>
                  <a:pt x="2873844" y="608578"/>
                </a:lnTo>
                <a:lnTo>
                  <a:pt x="2873844" y="527435"/>
                </a:lnTo>
                <a:lnTo>
                  <a:pt x="2921178" y="527435"/>
                </a:lnTo>
                <a:lnTo>
                  <a:pt x="2921178" y="439529"/>
                </a:lnTo>
                <a:lnTo>
                  <a:pt x="2934702" y="439529"/>
                </a:lnTo>
                <a:lnTo>
                  <a:pt x="2934702" y="351623"/>
                </a:lnTo>
                <a:lnTo>
                  <a:pt x="2954988" y="351623"/>
                </a:lnTo>
                <a:lnTo>
                  <a:pt x="2954988" y="263717"/>
                </a:lnTo>
                <a:lnTo>
                  <a:pt x="2982036" y="263717"/>
                </a:lnTo>
                <a:lnTo>
                  <a:pt x="2982036" y="175811"/>
                </a:lnTo>
                <a:lnTo>
                  <a:pt x="3063180" y="175811"/>
                </a:lnTo>
                <a:lnTo>
                  <a:pt x="3063180" y="87905"/>
                </a:lnTo>
                <a:lnTo>
                  <a:pt x="3232230" y="87905"/>
                </a:lnTo>
                <a:lnTo>
                  <a:pt x="3232230" y="0"/>
                </a:lnTo>
              </a:path>
            </a:pathLst>
          </a:custGeom>
          <a:ln w="25357">
            <a:solidFill>
              <a:srgbClr val="9933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 txBox="1"/>
          <p:nvPr/>
        </p:nvSpPr>
        <p:spPr>
          <a:xfrm>
            <a:off x="3940100" y="6265167"/>
            <a:ext cx="1595755" cy="46863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843915">
              <a:lnSpc>
                <a:spcPct val="100000"/>
              </a:lnSpc>
              <a:spcBef>
                <a:spcPts val="225"/>
              </a:spcBef>
              <a:tabLst>
                <a:tab pos="1297305" algn="l"/>
              </a:tabLst>
            </a:pPr>
            <a:r>
              <a:rPr sz="1200" spc="-5" dirty="0">
                <a:latin typeface="Arial"/>
                <a:cs typeface="Arial"/>
              </a:rPr>
              <a:t>10	</a:t>
            </a:r>
            <a:r>
              <a:rPr sz="1200" spc="-10" dirty="0"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450" dirty="0">
                <a:latin typeface="Arial"/>
                <a:cs typeface="Arial"/>
              </a:rPr>
              <a:t>Location error</a:t>
            </a:r>
            <a:r>
              <a:rPr sz="1450" spc="-5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(cm)</a:t>
            </a:r>
            <a:endParaRPr sz="1450">
              <a:latin typeface="Arial"/>
              <a:cs typeface="Arial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2255178" y="4050286"/>
            <a:ext cx="211454" cy="4076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50" spc="-5" dirty="0">
                <a:latin typeface="Arial"/>
                <a:cs typeface="Arial"/>
              </a:rPr>
              <a:t>CDF</a:t>
            </a:r>
            <a:endParaRPr sz="1450">
              <a:latin typeface="Arial"/>
              <a:cs typeface="Arial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3445651" y="2632849"/>
            <a:ext cx="3327400" cy="3597910"/>
          </a:xfrm>
          <a:custGeom>
            <a:avLst/>
            <a:gdLst/>
            <a:ahLst/>
            <a:cxnLst/>
            <a:rect l="l" t="t" r="r" b="b"/>
            <a:pathLst>
              <a:path w="3327400" h="3597910">
                <a:moveTo>
                  <a:pt x="0" y="3597377"/>
                </a:moveTo>
                <a:lnTo>
                  <a:pt x="0" y="3509471"/>
                </a:lnTo>
                <a:lnTo>
                  <a:pt x="175811" y="3509471"/>
                </a:lnTo>
                <a:lnTo>
                  <a:pt x="175811" y="3421565"/>
                </a:lnTo>
                <a:lnTo>
                  <a:pt x="371909" y="3421565"/>
                </a:lnTo>
                <a:lnTo>
                  <a:pt x="371909" y="3333660"/>
                </a:lnTo>
                <a:lnTo>
                  <a:pt x="486863" y="3333660"/>
                </a:lnTo>
                <a:lnTo>
                  <a:pt x="486863" y="3245754"/>
                </a:lnTo>
                <a:lnTo>
                  <a:pt x="513911" y="3245754"/>
                </a:lnTo>
                <a:lnTo>
                  <a:pt x="513911" y="3157848"/>
                </a:lnTo>
                <a:lnTo>
                  <a:pt x="1054870" y="3157848"/>
                </a:lnTo>
                <a:lnTo>
                  <a:pt x="1054870" y="3069942"/>
                </a:lnTo>
                <a:lnTo>
                  <a:pt x="1284777" y="3069942"/>
                </a:lnTo>
                <a:lnTo>
                  <a:pt x="1284777" y="2982036"/>
                </a:lnTo>
                <a:lnTo>
                  <a:pt x="1399731" y="2982036"/>
                </a:lnTo>
                <a:lnTo>
                  <a:pt x="1399731" y="2894130"/>
                </a:lnTo>
                <a:lnTo>
                  <a:pt x="1474113" y="2894130"/>
                </a:lnTo>
                <a:lnTo>
                  <a:pt x="1474113" y="2806225"/>
                </a:lnTo>
                <a:lnTo>
                  <a:pt x="1649925" y="2806225"/>
                </a:lnTo>
                <a:lnTo>
                  <a:pt x="1649925" y="2718319"/>
                </a:lnTo>
                <a:lnTo>
                  <a:pt x="1656687" y="2718319"/>
                </a:lnTo>
                <a:lnTo>
                  <a:pt x="1656687" y="2630413"/>
                </a:lnTo>
                <a:lnTo>
                  <a:pt x="1670211" y="2630413"/>
                </a:lnTo>
                <a:lnTo>
                  <a:pt x="1670211" y="2542507"/>
                </a:lnTo>
                <a:lnTo>
                  <a:pt x="1710782" y="2542507"/>
                </a:lnTo>
                <a:lnTo>
                  <a:pt x="1710782" y="2454601"/>
                </a:lnTo>
                <a:lnTo>
                  <a:pt x="1731068" y="2454601"/>
                </a:lnTo>
                <a:lnTo>
                  <a:pt x="1731068" y="2366695"/>
                </a:lnTo>
                <a:lnTo>
                  <a:pt x="1737830" y="2366695"/>
                </a:lnTo>
                <a:lnTo>
                  <a:pt x="1737830" y="2278789"/>
                </a:lnTo>
                <a:lnTo>
                  <a:pt x="1825736" y="2278789"/>
                </a:lnTo>
                <a:lnTo>
                  <a:pt x="1825736" y="2190884"/>
                </a:lnTo>
                <a:lnTo>
                  <a:pt x="1859546" y="2190884"/>
                </a:lnTo>
                <a:lnTo>
                  <a:pt x="1859546" y="2102978"/>
                </a:lnTo>
                <a:lnTo>
                  <a:pt x="1913642" y="2102978"/>
                </a:lnTo>
                <a:lnTo>
                  <a:pt x="1913642" y="1927166"/>
                </a:lnTo>
                <a:lnTo>
                  <a:pt x="2001548" y="1927166"/>
                </a:lnTo>
                <a:lnTo>
                  <a:pt x="2001548" y="1839260"/>
                </a:lnTo>
                <a:lnTo>
                  <a:pt x="2096216" y="1839260"/>
                </a:lnTo>
                <a:lnTo>
                  <a:pt x="2096216" y="1751354"/>
                </a:lnTo>
                <a:lnTo>
                  <a:pt x="2150312" y="1751354"/>
                </a:lnTo>
                <a:lnTo>
                  <a:pt x="2150312" y="1575543"/>
                </a:lnTo>
                <a:lnTo>
                  <a:pt x="2217932" y="1575543"/>
                </a:lnTo>
                <a:lnTo>
                  <a:pt x="2217932" y="1487637"/>
                </a:lnTo>
                <a:lnTo>
                  <a:pt x="2285551" y="1487637"/>
                </a:lnTo>
                <a:lnTo>
                  <a:pt x="2285551" y="1399731"/>
                </a:lnTo>
                <a:lnTo>
                  <a:pt x="2319361" y="1399731"/>
                </a:lnTo>
                <a:lnTo>
                  <a:pt x="2319361" y="1311825"/>
                </a:lnTo>
                <a:lnTo>
                  <a:pt x="2434315" y="1311825"/>
                </a:lnTo>
                <a:lnTo>
                  <a:pt x="2434315" y="1223919"/>
                </a:lnTo>
                <a:lnTo>
                  <a:pt x="2441077" y="1223919"/>
                </a:lnTo>
                <a:lnTo>
                  <a:pt x="2441077" y="1136013"/>
                </a:lnTo>
                <a:lnTo>
                  <a:pt x="2447839" y="1136013"/>
                </a:lnTo>
                <a:lnTo>
                  <a:pt x="2447839" y="1048108"/>
                </a:lnTo>
                <a:lnTo>
                  <a:pt x="2501935" y="1048108"/>
                </a:lnTo>
                <a:lnTo>
                  <a:pt x="2501935" y="960202"/>
                </a:lnTo>
                <a:lnTo>
                  <a:pt x="2616889" y="960202"/>
                </a:lnTo>
                <a:lnTo>
                  <a:pt x="2616889" y="784390"/>
                </a:lnTo>
                <a:lnTo>
                  <a:pt x="2670985" y="784390"/>
                </a:lnTo>
                <a:lnTo>
                  <a:pt x="2670985" y="696484"/>
                </a:lnTo>
                <a:lnTo>
                  <a:pt x="2725081" y="696484"/>
                </a:lnTo>
                <a:lnTo>
                  <a:pt x="2725081" y="608578"/>
                </a:lnTo>
                <a:lnTo>
                  <a:pt x="2752129" y="608578"/>
                </a:lnTo>
                <a:lnTo>
                  <a:pt x="2752129" y="527435"/>
                </a:lnTo>
                <a:lnTo>
                  <a:pt x="2826511" y="527435"/>
                </a:lnTo>
                <a:lnTo>
                  <a:pt x="2826511" y="439529"/>
                </a:lnTo>
                <a:lnTo>
                  <a:pt x="2860320" y="439529"/>
                </a:lnTo>
                <a:lnTo>
                  <a:pt x="2860320" y="351623"/>
                </a:lnTo>
                <a:lnTo>
                  <a:pt x="2954988" y="351623"/>
                </a:lnTo>
                <a:lnTo>
                  <a:pt x="2954988" y="263717"/>
                </a:lnTo>
                <a:lnTo>
                  <a:pt x="3022608" y="263717"/>
                </a:lnTo>
                <a:lnTo>
                  <a:pt x="3022608" y="175811"/>
                </a:lnTo>
                <a:lnTo>
                  <a:pt x="3069942" y="175811"/>
                </a:lnTo>
                <a:lnTo>
                  <a:pt x="3069942" y="87905"/>
                </a:lnTo>
                <a:lnTo>
                  <a:pt x="3326898" y="87905"/>
                </a:lnTo>
                <a:lnTo>
                  <a:pt x="3326898" y="0"/>
                </a:lnTo>
              </a:path>
            </a:pathLst>
          </a:custGeom>
          <a:ln w="25357">
            <a:solidFill>
              <a:srgbClr val="0000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742404" y="2632849"/>
            <a:ext cx="3658235" cy="3597910"/>
          </a:xfrm>
          <a:custGeom>
            <a:avLst/>
            <a:gdLst/>
            <a:ahLst/>
            <a:cxnLst/>
            <a:rect l="l" t="t" r="r" b="b"/>
            <a:pathLst>
              <a:path w="3658235" h="3597910">
                <a:moveTo>
                  <a:pt x="0" y="3597377"/>
                </a:moveTo>
                <a:lnTo>
                  <a:pt x="0" y="3509471"/>
                </a:lnTo>
                <a:lnTo>
                  <a:pt x="689722" y="3509471"/>
                </a:lnTo>
                <a:lnTo>
                  <a:pt x="689722" y="3333660"/>
                </a:lnTo>
                <a:lnTo>
                  <a:pt x="912868" y="3333660"/>
                </a:lnTo>
                <a:lnTo>
                  <a:pt x="912868" y="3245754"/>
                </a:lnTo>
                <a:lnTo>
                  <a:pt x="973726" y="3245754"/>
                </a:lnTo>
                <a:lnTo>
                  <a:pt x="973726" y="3157848"/>
                </a:lnTo>
                <a:lnTo>
                  <a:pt x="1075156" y="3157848"/>
                </a:lnTo>
                <a:lnTo>
                  <a:pt x="1075156" y="3069942"/>
                </a:lnTo>
                <a:lnTo>
                  <a:pt x="1176585" y="3069942"/>
                </a:lnTo>
                <a:lnTo>
                  <a:pt x="1176585" y="2982036"/>
                </a:lnTo>
                <a:lnTo>
                  <a:pt x="1217157" y="2982036"/>
                </a:lnTo>
                <a:lnTo>
                  <a:pt x="1217157" y="2894130"/>
                </a:lnTo>
                <a:lnTo>
                  <a:pt x="1230681" y="2894130"/>
                </a:lnTo>
                <a:lnTo>
                  <a:pt x="1230681" y="2806225"/>
                </a:lnTo>
                <a:lnTo>
                  <a:pt x="1264491" y="2806225"/>
                </a:lnTo>
                <a:lnTo>
                  <a:pt x="1264491" y="2718319"/>
                </a:lnTo>
                <a:lnTo>
                  <a:pt x="1636401" y="2718319"/>
                </a:lnTo>
                <a:lnTo>
                  <a:pt x="1636401" y="2630413"/>
                </a:lnTo>
                <a:lnTo>
                  <a:pt x="1764878" y="2630413"/>
                </a:lnTo>
                <a:lnTo>
                  <a:pt x="1764878" y="2542507"/>
                </a:lnTo>
                <a:lnTo>
                  <a:pt x="1778402" y="2542507"/>
                </a:lnTo>
                <a:lnTo>
                  <a:pt x="1778402" y="2454601"/>
                </a:lnTo>
                <a:lnTo>
                  <a:pt x="1906880" y="2454601"/>
                </a:lnTo>
                <a:lnTo>
                  <a:pt x="1906880" y="2366695"/>
                </a:lnTo>
                <a:lnTo>
                  <a:pt x="2096216" y="2366695"/>
                </a:lnTo>
                <a:lnTo>
                  <a:pt x="2096216" y="2278789"/>
                </a:lnTo>
                <a:lnTo>
                  <a:pt x="2278789" y="2278789"/>
                </a:lnTo>
                <a:lnTo>
                  <a:pt x="2278789" y="2190884"/>
                </a:lnTo>
                <a:lnTo>
                  <a:pt x="2461363" y="2190884"/>
                </a:lnTo>
                <a:lnTo>
                  <a:pt x="2461363" y="2102978"/>
                </a:lnTo>
                <a:lnTo>
                  <a:pt x="2528983" y="2102978"/>
                </a:lnTo>
                <a:lnTo>
                  <a:pt x="2528983" y="2015072"/>
                </a:lnTo>
                <a:lnTo>
                  <a:pt x="2616889" y="2015072"/>
                </a:lnTo>
                <a:lnTo>
                  <a:pt x="2616889" y="1927166"/>
                </a:lnTo>
                <a:lnTo>
                  <a:pt x="2657461" y="1927166"/>
                </a:lnTo>
                <a:lnTo>
                  <a:pt x="2657461" y="1839260"/>
                </a:lnTo>
                <a:lnTo>
                  <a:pt x="2670985" y="1839260"/>
                </a:lnTo>
                <a:lnTo>
                  <a:pt x="2670985" y="1751354"/>
                </a:lnTo>
                <a:lnTo>
                  <a:pt x="2745367" y="1751354"/>
                </a:lnTo>
                <a:lnTo>
                  <a:pt x="2745367" y="1663449"/>
                </a:lnTo>
                <a:lnTo>
                  <a:pt x="2853558" y="1663449"/>
                </a:lnTo>
                <a:lnTo>
                  <a:pt x="2853558" y="1575543"/>
                </a:lnTo>
                <a:lnTo>
                  <a:pt x="2887368" y="1575543"/>
                </a:lnTo>
                <a:lnTo>
                  <a:pt x="2887368" y="1487637"/>
                </a:lnTo>
                <a:lnTo>
                  <a:pt x="2921178" y="1487637"/>
                </a:lnTo>
                <a:lnTo>
                  <a:pt x="2921178" y="1311825"/>
                </a:lnTo>
                <a:lnTo>
                  <a:pt x="2961750" y="1311825"/>
                </a:lnTo>
                <a:lnTo>
                  <a:pt x="2961750" y="1223919"/>
                </a:lnTo>
                <a:lnTo>
                  <a:pt x="2982036" y="1223919"/>
                </a:lnTo>
                <a:lnTo>
                  <a:pt x="2982036" y="1048108"/>
                </a:lnTo>
                <a:lnTo>
                  <a:pt x="3022608" y="1048108"/>
                </a:lnTo>
                <a:lnTo>
                  <a:pt x="3022608" y="960202"/>
                </a:lnTo>
                <a:lnTo>
                  <a:pt x="3110514" y="960202"/>
                </a:lnTo>
                <a:lnTo>
                  <a:pt x="3110514" y="872296"/>
                </a:lnTo>
                <a:lnTo>
                  <a:pt x="3117276" y="872296"/>
                </a:lnTo>
                <a:lnTo>
                  <a:pt x="3117276" y="784390"/>
                </a:lnTo>
                <a:lnTo>
                  <a:pt x="3144324" y="784390"/>
                </a:lnTo>
                <a:lnTo>
                  <a:pt x="3144324" y="696484"/>
                </a:lnTo>
                <a:lnTo>
                  <a:pt x="3320136" y="696484"/>
                </a:lnTo>
                <a:lnTo>
                  <a:pt x="3320136" y="608578"/>
                </a:lnTo>
                <a:lnTo>
                  <a:pt x="3380994" y="608578"/>
                </a:lnTo>
                <a:lnTo>
                  <a:pt x="3380994" y="527435"/>
                </a:lnTo>
                <a:lnTo>
                  <a:pt x="3435089" y="527435"/>
                </a:lnTo>
                <a:lnTo>
                  <a:pt x="3435089" y="439529"/>
                </a:lnTo>
                <a:lnTo>
                  <a:pt x="3475661" y="439529"/>
                </a:lnTo>
                <a:lnTo>
                  <a:pt x="3475661" y="351623"/>
                </a:lnTo>
                <a:lnTo>
                  <a:pt x="3563567" y="351623"/>
                </a:lnTo>
                <a:lnTo>
                  <a:pt x="3563567" y="175811"/>
                </a:lnTo>
                <a:lnTo>
                  <a:pt x="3631187" y="175811"/>
                </a:lnTo>
                <a:lnTo>
                  <a:pt x="3631187" y="87905"/>
                </a:lnTo>
                <a:lnTo>
                  <a:pt x="3658235" y="87905"/>
                </a:lnTo>
                <a:lnTo>
                  <a:pt x="3658235" y="0"/>
                </a:lnTo>
              </a:path>
            </a:pathLst>
          </a:custGeom>
          <a:ln w="3380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830309" y="2369132"/>
            <a:ext cx="2603500" cy="770890"/>
          </a:xfrm>
          <a:custGeom>
            <a:avLst/>
            <a:gdLst/>
            <a:ahLst/>
            <a:cxnLst/>
            <a:rect l="l" t="t" r="r" b="b"/>
            <a:pathLst>
              <a:path w="2603500" h="770889">
                <a:moveTo>
                  <a:pt x="0" y="770865"/>
                </a:moveTo>
                <a:lnTo>
                  <a:pt x="2603360" y="770865"/>
                </a:lnTo>
                <a:lnTo>
                  <a:pt x="2603360" y="0"/>
                </a:lnTo>
                <a:lnTo>
                  <a:pt x="0" y="0"/>
                </a:lnTo>
                <a:lnTo>
                  <a:pt x="0" y="7708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830310" y="2369131"/>
            <a:ext cx="2603500" cy="770890"/>
          </a:xfrm>
          <a:custGeom>
            <a:avLst/>
            <a:gdLst/>
            <a:ahLst/>
            <a:cxnLst/>
            <a:rect l="l" t="t" r="r" b="b"/>
            <a:pathLst>
              <a:path w="2603500" h="770889">
                <a:moveTo>
                  <a:pt x="0" y="770866"/>
                </a:moveTo>
                <a:lnTo>
                  <a:pt x="0" y="0"/>
                </a:lnTo>
                <a:lnTo>
                  <a:pt x="2603365" y="0"/>
                </a:lnTo>
                <a:lnTo>
                  <a:pt x="2603365" y="770866"/>
                </a:lnTo>
                <a:lnTo>
                  <a:pt x="0" y="770866"/>
                </a:lnTo>
              </a:path>
            </a:pathLst>
          </a:custGeom>
          <a:ln w="42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830310" y="3139998"/>
            <a:ext cx="2603500" cy="0"/>
          </a:xfrm>
          <a:custGeom>
            <a:avLst/>
            <a:gdLst/>
            <a:ahLst/>
            <a:cxnLst/>
            <a:rect l="l" t="t" r="r" b="b"/>
            <a:pathLst>
              <a:path w="2603500">
                <a:moveTo>
                  <a:pt x="0" y="0"/>
                </a:moveTo>
                <a:lnTo>
                  <a:pt x="2603365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830310" y="2369131"/>
            <a:ext cx="2603500" cy="0"/>
          </a:xfrm>
          <a:custGeom>
            <a:avLst/>
            <a:gdLst/>
            <a:ahLst/>
            <a:cxnLst/>
            <a:rect l="l" t="t" r="r" b="b"/>
            <a:pathLst>
              <a:path w="2603500">
                <a:moveTo>
                  <a:pt x="0" y="0"/>
                </a:moveTo>
                <a:lnTo>
                  <a:pt x="2603365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830310" y="2369131"/>
            <a:ext cx="0" cy="770890"/>
          </a:xfrm>
          <a:custGeom>
            <a:avLst/>
            <a:gdLst/>
            <a:ahLst/>
            <a:cxnLst/>
            <a:rect l="l" t="t" r="r" b="b"/>
            <a:pathLst>
              <a:path h="770889">
                <a:moveTo>
                  <a:pt x="0" y="770866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433676" y="2369131"/>
            <a:ext cx="0" cy="770890"/>
          </a:xfrm>
          <a:custGeom>
            <a:avLst/>
            <a:gdLst/>
            <a:ahLst/>
            <a:cxnLst/>
            <a:rect l="l" t="t" r="r" b="b"/>
            <a:pathLst>
              <a:path h="770889">
                <a:moveTo>
                  <a:pt x="0" y="770866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830310" y="3139998"/>
            <a:ext cx="2603500" cy="0"/>
          </a:xfrm>
          <a:custGeom>
            <a:avLst/>
            <a:gdLst/>
            <a:ahLst/>
            <a:cxnLst/>
            <a:rect l="l" t="t" r="r" b="b"/>
            <a:pathLst>
              <a:path w="2603500">
                <a:moveTo>
                  <a:pt x="0" y="0"/>
                </a:moveTo>
                <a:lnTo>
                  <a:pt x="2603365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830310" y="2369131"/>
            <a:ext cx="0" cy="770890"/>
          </a:xfrm>
          <a:custGeom>
            <a:avLst/>
            <a:gdLst/>
            <a:ahLst/>
            <a:cxnLst/>
            <a:rect l="l" t="t" r="r" b="b"/>
            <a:pathLst>
              <a:path h="770889">
                <a:moveTo>
                  <a:pt x="0" y="770866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830310" y="3139998"/>
            <a:ext cx="2603500" cy="0"/>
          </a:xfrm>
          <a:custGeom>
            <a:avLst/>
            <a:gdLst/>
            <a:ahLst/>
            <a:cxnLst/>
            <a:rect l="l" t="t" r="r" b="b"/>
            <a:pathLst>
              <a:path w="2603500">
                <a:moveTo>
                  <a:pt x="0" y="0"/>
                </a:moveTo>
                <a:lnTo>
                  <a:pt x="2603365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830310" y="2369131"/>
            <a:ext cx="2603500" cy="0"/>
          </a:xfrm>
          <a:custGeom>
            <a:avLst/>
            <a:gdLst/>
            <a:ahLst/>
            <a:cxnLst/>
            <a:rect l="l" t="t" r="r" b="b"/>
            <a:pathLst>
              <a:path w="2603500">
                <a:moveTo>
                  <a:pt x="0" y="0"/>
                </a:moveTo>
                <a:lnTo>
                  <a:pt x="2603365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830310" y="2369131"/>
            <a:ext cx="0" cy="770890"/>
          </a:xfrm>
          <a:custGeom>
            <a:avLst/>
            <a:gdLst/>
            <a:ahLst/>
            <a:cxnLst/>
            <a:rect l="l" t="t" r="r" b="b"/>
            <a:pathLst>
              <a:path h="770889">
                <a:moveTo>
                  <a:pt x="0" y="770866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433676" y="2369131"/>
            <a:ext cx="0" cy="770890"/>
          </a:xfrm>
          <a:custGeom>
            <a:avLst/>
            <a:gdLst/>
            <a:ahLst/>
            <a:cxnLst/>
            <a:rect l="l" t="t" r="r" b="b"/>
            <a:pathLst>
              <a:path h="770889">
                <a:moveTo>
                  <a:pt x="0" y="770866"/>
                </a:moveTo>
                <a:lnTo>
                  <a:pt x="0" y="0"/>
                </a:lnTo>
              </a:path>
            </a:pathLst>
          </a:custGeom>
          <a:ln w="4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 txBox="1"/>
          <p:nvPr/>
        </p:nvSpPr>
        <p:spPr>
          <a:xfrm>
            <a:off x="2864944" y="2400384"/>
            <a:ext cx="230505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6545" algn="l"/>
              </a:tabLst>
            </a:pPr>
            <a:r>
              <a:rPr sz="1200" spc="-5" dirty="0">
                <a:latin typeface="Arial"/>
                <a:cs typeface="Arial"/>
              </a:rPr>
              <a:t> 	</a:t>
            </a:r>
            <a:r>
              <a:rPr sz="1200" spc="-10" dirty="0">
                <a:latin typeface="Arial"/>
                <a:cs typeface="Arial"/>
              </a:rPr>
              <a:t>Different antenna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orientations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2877644" y="2504371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955" y="0"/>
                </a:lnTo>
              </a:path>
            </a:pathLst>
          </a:custGeom>
          <a:ln w="25357">
            <a:solidFill>
              <a:srgbClr val="9933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 txBox="1"/>
          <p:nvPr/>
        </p:nvSpPr>
        <p:spPr>
          <a:xfrm>
            <a:off x="2864944" y="2650577"/>
            <a:ext cx="2009139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6545" algn="l"/>
              </a:tabLst>
            </a:pPr>
            <a:r>
              <a:rPr sz="1200" spc="-5" dirty="0">
                <a:latin typeface="Arial"/>
                <a:cs typeface="Arial"/>
              </a:rPr>
              <a:t> 	</a:t>
            </a:r>
            <a:r>
              <a:rPr sz="1200" spc="-10" dirty="0">
                <a:latin typeface="Arial"/>
                <a:cs typeface="Arial"/>
              </a:rPr>
              <a:t>Different antenna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heights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2877644" y="2754565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955" y="0"/>
                </a:lnTo>
              </a:path>
            </a:pathLst>
          </a:custGeom>
          <a:ln w="25357">
            <a:solidFill>
              <a:srgbClr val="0000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 txBox="1"/>
          <p:nvPr/>
        </p:nvSpPr>
        <p:spPr>
          <a:xfrm>
            <a:off x="2486273" y="2894009"/>
            <a:ext cx="1212850" cy="573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5005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Arial"/>
                <a:cs typeface="Arial"/>
              </a:rPr>
              <a:t>Original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Arial"/>
                <a:cs typeface="Arial"/>
              </a:rPr>
              <a:t>0.8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2877644" y="2997996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955" y="0"/>
                </a:lnTo>
              </a:path>
            </a:pathLst>
          </a:custGeom>
          <a:ln w="3380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 txBox="1"/>
          <p:nvPr/>
        </p:nvSpPr>
        <p:spPr>
          <a:xfrm>
            <a:off x="8523321" y="6370320"/>
            <a:ext cx="223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33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393801" y="1619567"/>
            <a:ext cx="77927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Circularly-polarized </a:t>
            </a:r>
            <a:r>
              <a:rPr sz="2200" spc="-5" dirty="0">
                <a:latin typeface="Arial"/>
                <a:cs typeface="Arial"/>
              </a:rPr>
              <a:t>antennas mitigate the performance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drop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490" y="1686672"/>
            <a:ext cx="7891145" cy="107632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487680" indent="-474980">
              <a:lnSpc>
                <a:spcPct val="100000"/>
              </a:lnSpc>
              <a:spcBef>
                <a:spcPts val="580"/>
              </a:spcBef>
              <a:buClr>
                <a:srgbClr val="0070C0"/>
              </a:buClr>
              <a:buAutoNum type="arabicPeriod"/>
              <a:tabLst>
                <a:tab pos="487680" algn="l"/>
                <a:tab pos="488315" algn="l"/>
              </a:tabLst>
            </a:pPr>
            <a:r>
              <a:rPr sz="2200" b="1" spc="-5" dirty="0">
                <a:latin typeface="Arial"/>
                <a:cs typeface="Arial"/>
              </a:rPr>
              <a:t>Increasing number of antennas on </a:t>
            </a:r>
            <a:r>
              <a:rPr sz="2200" b="1" dirty="0">
                <a:latin typeface="Arial"/>
                <a:cs typeface="Arial"/>
              </a:rPr>
              <a:t>an access </a:t>
            </a:r>
            <a:r>
              <a:rPr sz="2200" b="1" spc="-5" dirty="0">
                <a:latin typeface="Arial"/>
                <a:cs typeface="Arial"/>
              </a:rPr>
              <a:t>point</a:t>
            </a:r>
            <a:r>
              <a:rPr sz="2200" b="1" spc="-1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(AP)</a:t>
            </a:r>
            <a:endParaRPr sz="2200">
              <a:latin typeface="Arial"/>
              <a:cs typeface="Arial"/>
            </a:endParaRPr>
          </a:p>
          <a:p>
            <a:pPr marL="920750" lvl="1" indent="-514350">
              <a:lnSpc>
                <a:spcPct val="100000"/>
              </a:lnSpc>
              <a:spcBef>
                <a:spcPts val="390"/>
              </a:spcBef>
              <a:buClr>
                <a:srgbClr val="0070C0"/>
              </a:buClr>
              <a:buChar char="•"/>
              <a:tabLst>
                <a:tab pos="920115" algn="l"/>
                <a:tab pos="920750" algn="l"/>
              </a:tabLst>
            </a:pPr>
            <a:r>
              <a:rPr sz="1800" spc="-5" dirty="0">
                <a:latin typeface="Arial"/>
                <a:cs typeface="Arial"/>
              </a:rPr>
              <a:t>802.11n MIMO </a:t>
            </a:r>
            <a:r>
              <a:rPr sz="1800" dirty="0">
                <a:latin typeface="Arial"/>
                <a:cs typeface="Arial"/>
              </a:rPr>
              <a:t>links: improve </a:t>
            </a:r>
            <a:r>
              <a:rPr sz="1800" spc="-5" dirty="0">
                <a:latin typeface="Arial"/>
                <a:cs typeface="Arial"/>
              </a:rPr>
              <a:t>capacity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coverage</a:t>
            </a:r>
            <a:endParaRPr sz="1800">
              <a:latin typeface="Arial"/>
              <a:cs typeface="Arial"/>
            </a:endParaRPr>
          </a:p>
          <a:p>
            <a:pPr marL="920750" lvl="1" indent="-514350">
              <a:lnSpc>
                <a:spcPct val="100000"/>
              </a:lnSpc>
              <a:spcBef>
                <a:spcPts val="440"/>
              </a:spcBef>
              <a:buClr>
                <a:srgbClr val="0070C0"/>
              </a:buClr>
              <a:buChar char="•"/>
              <a:tabLst>
                <a:tab pos="920115" algn="l"/>
                <a:tab pos="920750" algn="l"/>
              </a:tabLst>
            </a:pPr>
            <a:r>
              <a:rPr sz="1800" spc="-5" dirty="0">
                <a:latin typeface="Arial"/>
                <a:cs typeface="Arial"/>
              </a:rPr>
              <a:t>Draft 802.11ac </a:t>
            </a:r>
            <a:r>
              <a:rPr sz="1800" dirty="0">
                <a:latin typeface="Arial"/>
                <a:cs typeface="Arial"/>
              </a:rPr>
              <a:t>(2014): </a:t>
            </a:r>
            <a:r>
              <a:rPr sz="1800" b="1" dirty="0">
                <a:solidFill>
                  <a:srgbClr val="008DBB"/>
                </a:solidFill>
                <a:latin typeface="Arial"/>
                <a:cs typeface="Arial"/>
              </a:rPr>
              <a:t>8 </a:t>
            </a:r>
            <a:r>
              <a:rPr sz="1800" spc="-5" dirty="0">
                <a:latin typeface="Arial"/>
                <a:cs typeface="Arial"/>
              </a:rPr>
              <a:t>MIMO spatial streams </a:t>
            </a:r>
            <a:r>
              <a:rPr sz="1800" dirty="0">
                <a:latin typeface="Arial"/>
                <a:cs typeface="Arial"/>
              </a:rPr>
              <a:t>(8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antennas)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8940" y="941070"/>
            <a:ext cx="6376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Two observations about</a:t>
            </a:r>
            <a:r>
              <a:rPr sz="3600" spc="-45" dirty="0"/>
              <a:t> </a:t>
            </a:r>
            <a:r>
              <a:rPr sz="3600" spc="-5" dirty="0"/>
              <a:t>WiFi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3315928" y="3562594"/>
            <a:ext cx="1001959" cy="801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60618" y="4042552"/>
            <a:ext cx="1298556" cy="12948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00519" y="3941114"/>
            <a:ext cx="1729917" cy="11521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6952" y="5342280"/>
            <a:ext cx="13074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Arial"/>
                <a:cs typeface="Arial"/>
              </a:rPr>
              <a:t>Cisco Aironet</a:t>
            </a:r>
            <a:r>
              <a:rPr sz="1200" i="1" spc="-14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3600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58716" y="5342280"/>
            <a:ext cx="1308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Arial"/>
                <a:cs typeface="Arial"/>
              </a:rPr>
              <a:t>Cisco Aironet</a:t>
            </a:r>
            <a:r>
              <a:rPr sz="1200" i="1" spc="-13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1250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45201" y="5342280"/>
            <a:ext cx="1727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Arial"/>
                <a:cs typeface="Arial"/>
              </a:rPr>
              <a:t>RUCKUS ZoneFlex</a:t>
            </a:r>
            <a:r>
              <a:rPr sz="1200" i="1" spc="-8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7982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52275" y="5342280"/>
            <a:ext cx="1016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Arial"/>
                <a:cs typeface="Arial"/>
              </a:rPr>
              <a:t>Xirrus</a:t>
            </a:r>
            <a:r>
              <a:rPr sz="1200" i="1" spc="-8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XR7630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3625" y="3224784"/>
            <a:ext cx="13525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8DBB"/>
                </a:solidFill>
                <a:latin typeface="Arial"/>
                <a:cs typeface="Arial"/>
              </a:rPr>
              <a:t>4</a:t>
            </a:r>
            <a:r>
              <a:rPr sz="2000" b="1" spc="-65" dirty="0">
                <a:solidFill>
                  <a:srgbClr val="008DBB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8DBB"/>
                </a:solidFill>
                <a:latin typeface="Arial"/>
                <a:cs typeface="Arial"/>
              </a:rPr>
              <a:t>antennas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15660" y="3224784"/>
            <a:ext cx="13525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8DBB"/>
                </a:solidFill>
                <a:latin typeface="Arial"/>
                <a:cs typeface="Arial"/>
              </a:rPr>
              <a:t>6</a:t>
            </a:r>
            <a:r>
              <a:rPr sz="2000" b="1" spc="-65" dirty="0">
                <a:solidFill>
                  <a:srgbClr val="008DBB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8DBB"/>
                </a:solidFill>
                <a:latin typeface="Arial"/>
                <a:cs typeface="Arial"/>
              </a:rPr>
              <a:t>antennas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89378" y="3224784"/>
            <a:ext cx="14941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8DBB"/>
                </a:solidFill>
                <a:latin typeface="Arial"/>
                <a:cs typeface="Arial"/>
              </a:rPr>
              <a:t>14</a:t>
            </a:r>
            <a:r>
              <a:rPr sz="2000" b="1" spc="-65" dirty="0">
                <a:solidFill>
                  <a:srgbClr val="008DBB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8DBB"/>
                </a:solidFill>
                <a:latin typeface="Arial"/>
                <a:cs typeface="Arial"/>
              </a:rPr>
              <a:t>antennas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22126" y="3224784"/>
            <a:ext cx="14941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8DBB"/>
                </a:solidFill>
                <a:latin typeface="Arial"/>
                <a:cs typeface="Arial"/>
              </a:rPr>
              <a:t>16</a:t>
            </a:r>
            <a:r>
              <a:rPr sz="2000" b="1" spc="-65" dirty="0">
                <a:solidFill>
                  <a:srgbClr val="008DBB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8DBB"/>
                </a:solidFill>
                <a:latin typeface="Arial"/>
                <a:cs typeface="Arial"/>
              </a:rPr>
              <a:t>antennas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29094" y="3797096"/>
            <a:ext cx="1557324" cy="15121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563" y="4055126"/>
            <a:ext cx="1368145" cy="11264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55773" y="4437113"/>
            <a:ext cx="939717" cy="9361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346477" y="4193133"/>
            <a:ext cx="11976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Arial"/>
                <a:cs typeface="Arial"/>
              </a:rPr>
              <a:t>Motorola</a:t>
            </a:r>
            <a:r>
              <a:rPr sz="1200" i="1" spc="-1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AP8132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09505" y="6387162"/>
            <a:ext cx="14986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4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490" y="1686672"/>
            <a:ext cx="7891145" cy="279082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487680" indent="-474980">
              <a:lnSpc>
                <a:spcPct val="100000"/>
              </a:lnSpc>
              <a:spcBef>
                <a:spcPts val="580"/>
              </a:spcBef>
              <a:buClr>
                <a:srgbClr val="0070C0"/>
              </a:buClr>
              <a:buAutoNum type="arabicPeriod"/>
              <a:tabLst>
                <a:tab pos="487680" algn="l"/>
                <a:tab pos="488315" algn="l"/>
              </a:tabLst>
            </a:pPr>
            <a:r>
              <a:rPr sz="2200" b="1" spc="-5" dirty="0">
                <a:solidFill>
                  <a:srgbClr val="A6A6A6"/>
                </a:solidFill>
                <a:latin typeface="Arial"/>
                <a:cs typeface="Arial"/>
              </a:rPr>
              <a:t>Increasing number of antennas on </a:t>
            </a:r>
            <a:r>
              <a:rPr sz="2200" b="1" dirty="0">
                <a:solidFill>
                  <a:srgbClr val="A6A6A6"/>
                </a:solidFill>
                <a:latin typeface="Arial"/>
                <a:cs typeface="Arial"/>
              </a:rPr>
              <a:t>an access </a:t>
            </a:r>
            <a:r>
              <a:rPr sz="2200" b="1" spc="-5" dirty="0">
                <a:solidFill>
                  <a:srgbClr val="A6A6A6"/>
                </a:solidFill>
                <a:latin typeface="Arial"/>
                <a:cs typeface="Arial"/>
              </a:rPr>
              <a:t>point</a:t>
            </a:r>
            <a:r>
              <a:rPr sz="2200" b="1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A6A6A6"/>
                </a:solidFill>
                <a:latin typeface="Arial"/>
                <a:cs typeface="Arial"/>
              </a:rPr>
              <a:t>(AP)</a:t>
            </a:r>
            <a:endParaRPr sz="2200">
              <a:latin typeface="Arial"/>
              <a:cs typeface="Arial"/>
            </a:endParaRPr>
          </a:p>
          <a:p>
            <a:pPr marL="920750" lvl="1" indent="-514350">
              <a:lnSpc>
                <a:spcPct val="100000"/>
              </a:lnSpc>
              <a:spcBef>
                <a:spcPts val="390"/>
              </a:spcBef>
              <a:buClr>
                <a:srgbClr val="0070C0"/>
              </a:buClr>
              <a:buChar char="•"/>
              <a:tabLst>
                <a:tab pos="920115" algn="l"/>
                <a:tab pos="920750" algn="l"/>
              </a:tabLst>
            </a:pPr>
            <a:r>
              <a:rPr sz="1800" spc="-5" dirty="0">
                <a:solidFill>
                  <a:srgbClr val="A6A6A6"/>
                </a:solidFill>
                <a:latin typeface="Arial"/>
                <a:cs typeface="Arial"/>
              </a:rPr>
              <a:t>802.11n MIMO </a:t>
            </a:r>
            <a:r>
              <a:rPr sz="1800" dirty="0">
                <a:solidFill>
                  <a:srgbClr val="A6A6A6"/>
                </a:solidFill>
                <a:latin typeface="Arial"/>
                <a:cs typeface="Arial"/>
              </a:rPr>
              <a:t>links: improve </a:t>
            </a:r>
            <a:r>
              <a:rPr sz="1800" spc="-5" dirty="0">
                <a:solidFill>
                  <a:srgbClr val="A6A6A6"/>
                </a:solidFill>
                <a:latin typeface="Arial"/>
                <a:cs typeface="Arial"/>
              </a:rPr>
              <a:t>capacity </a:t>
            </a:r>
            <a:r>
              <a:rPr sz="1800" dirty="0">
                <a:solidFill>
                  <a:srgbClr val="A6A6A6"/>
                </a:solidFill>
                <a:latin typeface="Arial"/>
                <a:cs typeface="Arial"/>
              </a:rPr>
              <a:t>and</a:t>
            </a:r>
            <a:r>
              <a:rPr sz="180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A6A6A6"/>
                </a:solidFill>
                <a:latin typeface="Arial"/>
                <a:cs typeface="Arial"/>
              </a:rPr>
              <a:t>coverage</a:t>
            </a:r>
            <a:endParaRPr sz="1800">
              <a:latin typeface="Arial"/>
              <a:cs typeface="Arial"/>
            </a:endParaRPr>
          </a:p>
          <a:p>
            <a:pPr marL="920750" lvl="1" indent="-514350">
              <a:lnSpc>
                <a:spcPct val="100000"/>
              </a:lnSpc>
              <a:spcBef>
                <a:spcPts val="440"/>
              </a:spcBef>
              <a:buClr>
                <a:srgbClr val="0070C0"/>
              </a:buClr>
              <a:buChar char="•"/>
              <a:tabLst>
                <a:tab pos="920115" algn="l"/>
                <a:tab pos="920750" algn="l"/>
              </a:tabLst>
            </a:pPr>
            <a:r>
              <a:rPr sz="1800" spc="-5" dirty="0">
                <a:solidFill>
                  <a:srgbClr val="A6A6A6"/>
                </a:solidFill>
                <a:latin typeface="Arial"/>
                <a:cs typeface="Arial"/>
              </a:rPr>
              <a:t>Draft 802.11ac </a:t>
            </a:r>
            <a:r>
              <a:rPr sz="1800" dirty="0">
                <a:solidFill>
                  <a:srgbClr val="A6A6A6"/>
                </a:solidFill>
                <a:latin typeface="Arial"/>
                <a:cs typeface="Arial"/>
              </a:rPr>
              <a:t>(2014): </a:t>
            </a:r>
            <a:r>
              <a:rPr sz="1800" b="1" dirty="0">
                <a:solidFill>
                  <a:srgbClr val="B5B5B5"/>
                </a:solidFill>
                <a:latin typeface="Arial"/>
                <a:cs typeface="Arial"/>
              </a:rPr>
              <a:t>eight </a:t>
            </a:r>
            <a:r>
              <a:rPr sz="1800" spc="-5" dirty="0">
                <a:solidFill>
                  <a:srgbClr val="A6A6A6"/>
                </a:solidFill>
                <a:latin typeface="Arial"/>
                <a:cs typeface="Arial"/>
              </a:rPr>
              <a:t>MIMO spatial streams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070C0"/>
              </a:buClr>
              <a:buFont typeface="Arial"/>
              <a:buChar char="•"/>
            </a:pPr>
            <a:endParaRPr sz="2950">
              <a:latin typeface="Times New Roman"/>
              <a:cs typeface="Times New Roman"/>
            </a:endParaRPr>
          </a:p>
          <a:p>
            <a:pPr marL="471805" indent="-459105">
              <a:lnSpc>
                <a:spcPct val="100000"/>
              </a:lnSpc>
              <a:buClr>
                <a:srgbClr val="0070C0"/>
              </a:buClr>
              <a:buAutoNum type="arabicPeriod"/>
              <a:tabLst>
                <a:tab pos="471805" algn="l"/>
                <a:tab pos="472440" algn="l"/>
              </a:tabLst>
            </a:pPr>
            <a:r>
              <a:rPr sz="2200" b="1" spc="-5" dirty="0">
                <a:latin typeface="Arial"/>
                <a:cs typeface="Arial"/>
              </a:rPr>
              <a:t>WiFi is ubiquitous and densely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deployed</a:t>
            </a:r>
            <a:endParaRPr sz="2200">
              <a:latin typeface="Arial"/>
              <a:cs typeface="Arial"/>
            </a:endParaRPr>
          </a:p>
          <a:p>
            <a:pPr marL="749300" lvl="1" indent="-342900">
              <a:lnSpc>
                <a:spcPct val="100000"/>
              </a:lnSpc>
              <a:spcBef>
                <a:spcPts val="365"/>
              </a:spcBef>
              <a:buClr>
                <a:srgbClr val="0070C0"/>
              </a:buClr>
              <a:buChar char="•"/>
              <a:tabLst>
                <a:tab pos="748665" algn="l"/>
                <a:tab pos="749300" algn="l"/>
              </a:tabLst>
            </a:pPr>
            <a:r>
              <a:rPr sz="1800" spc="-5" dirty="0">
                <a:latin typeface="Arial"/>
                <a:cs typeface="Arial"/>
              </a:rPr>
              <a:t>WiFi </a:t>
            </a:r>
            <a:r>
              <a:rPr sz="1800" dirty="0">
                <a:latin typeface="Arial"/>
                <a:cs typeface="Arial"/>
              </a:rPr>
              <a:t>is now available on airplanes, subways and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buses</a:t>
            </a:r>
            <a:endParaRPr sz="1800">
              <a:latin typeface="Arial"/>
              <a:cs typeface="Arial"/>
            </a:endParaRPr>
          </a:p>
          <a:p>
            <a:pPr marL="749300" lvl="1" indent="-342900">
              <a:lnSpc>
                <a:spcPct val="100000"/>
              </a:lnSpc>
              <a:spcBef>
                <a:spcPts val="439"/>
              </a:spcBef>
              <a:buClr>
                <a:srgbClr val="0070C0"/>
              </a:buClr>
              <a:buChar char="•"/>
              <a:tabLst>
                <a:tab pos="748665" algn="l"/>
                <a:tab pos="749300" algn="l"/>
              </a:tabLst>
            </a:pPr>
            <a:r>
              <a:rPr sz="1800" dirty="0">
                <a:latin typeface="Arial"/>
                <a:cs typeface="Arial"/>
              </a:rPr>
              <a:t>APs </a:t>
            </a:r>
            <a:r>
              <a:rPr sz="1800" spc="-5" dirty="0">
                <a:latin typeface="Arial"/>
                <a:cs typeface="Arial"/>
              </a:rPr>
              <a:t>density </a:t>
            </a:r>
            <a:r>
              <a:rPr sz="1800" dirty="0">
                <a:latin typeface="Arial"/>
                <a:cs typeface="Arial"/>
              </a:rPr>
              <a:t>is ever-increasing in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urban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environment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09505" y="6387162"/>
            <a:ext cx="14986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5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8940" y="941070"/>
            <a:ext cx="6376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Two observations about</a:t>
            </a:r>
            <a:r>
              <a:rPr sz="3600" spc="-45" dirty="0"/>
              <a:t> </a:t>
            </a:r>
            <a:r>
              <a:rPr sz="3600" spc="-5" dirty="0"/>
              <a:t>WiFi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5076054" y="3717036"/>
            <a:ext cx="1965325" cy="2469515"/>
          </a:xfrm>
          <a:custGeom>
            <a:avLst/>
            <a:gdLst/>
            <a:ahLst/>
            <a:cxnLst/>
            <a:rect l="l" t="t" r="r" b="b"/>
            <a:pathLst>
              <a:path w="1965325" h="2469515">
                <a:moveTo>
                  <a:pt x="1965308" y="2469358"/>
                </a:moveTo>
                <a:lnTo>
                  <a:pt x="0" y="0"/>
                </a:lnTo>
              </a:path>
            </a:pathLst>
          </a:custGeom>
          <a:ln w="126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4490" y="890270"/>
            <a:ext cx="3098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Our</a:t>
            </a:r>
            <a:r>
              <a:rPr sz="3600" spc="-90" dirty="0"/>
              <a:t> </a:t>
            </a:r>
            <a:r>
              <a:rPr sz="3600" spc="-5" dirty="0"/>
              <a:t>Approach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293052" y="1763077"/>
            <a:ext cx="5088255" cy="211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70C0"/>
              </a:buClr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AP overhears a </a:t>
            </a:r>
            <a:r>
              <a:rPr sz="2200" spc="-5" dirty="0">
                <a:latin typeface="Arial"/>
                <a:cs typeface="Arial"/>
              </a:rPr>
              <a:t>client’s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transmission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70C0"/>
              </a:buClr>
              <a:buFont typeface="Arial"/>
              <a:buChar char="•"/>
            </a:pPr>
            <a:endParaRPr sz="2650" dirty="0">
              <a:latin typeface="Times New Roman"/>
              <a:cs typeface="Times New Roman"/>
            </a:endParaRPr>
          </a:p>
          <a:p>
            <a:pPr marL="355600" marR="205740" indent="-342900">
              <a:lnSpc>
                <a:spcPct val="80900"/>
              </a:lnSpc>
              <a:buClr>
                <a:srgbClr val="0070C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dirty="0">
                <a:latin typeface="Arial"/>
                <a:cs typeface="Arial"/>
              </a:rPr>
              <a:t>AP </a:t>
            </a:r>
            <a:r>
              <a:rPr sz="2200" b="1" spc="-5" dirty="0">
                <a:solidFill>
                  <a:srgbClr val="008DBB"/>
                </a:solidFill>
                <a:latin typeface="Arial"/>
                <a:cs typeface="Arial"/>
              </a:rPr>
              <a:t>leverages multiple antennas </a:t>
            </a:r>
            <a:r>
              <a:rPr sz="2200" dirty="0">
                <a:latin typeface="Arial"/>
                <a:cs typeface="Arial"/>
              </a:rPr>
              <a:t>to  </a:t>
            </a:r>
            <a:r>
              <a:rPr sz="2200" spc="-5" dirty="0">
                <a:latin typeface="Arial"/>
                <a:cs typeface="Arial"/>
              </a:rPr>
              <a:t>generate </a:t>
            </a:r>
            <a:r>
              <a:rPr sz="2200" dirty="0">
                <a:latin typeface="Arial"/>
                <a:cs typeface="Arial"/>
              </a:rPr>
              <a:t>physical </a:t>
            </a:r>
            <a:r>
              <a:rPr sz="2200" b="1" spc="-5" dirty="0">
                <a:latin typeface="Arial"/>
                <a:cs typeface="Arial"/>
              </a:rPr>
              <a:t>angles of arrival  (AoA) </a:t>
            </a:r>
            <a:r>
              <a:rPr sz="2200" dirty="0">
                <a:latin typeface="Arial"/>
                <a:cs typeface="Arial"/>
              </a:rPr>
              <a:t>of a </a:t>
            </a:r>
            <a:r>
              <a:rPr sz="2200" spc="-5" dirty="0">
                <a:latin typeface="Arial"/>
                <a:cs typeface="Arial"/>
              </a:rPr>
              <a:t>client's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signals:</a:t>
            </a:r>
          </a:p>
          <a:p>
            <a:pPr marL="749300" marR="5080" indent="-279400">
              <a:lnSpc>
                <a:spcPts val="1920"/>
              </a:lnSpc>
              <a:spcBef>
                <a:spcPts val="440"/>
              </a:spcBef>
              <a:tabLst>
                <a:tab pos="755015" algn="l"/>
              </a:tabLst>
            </a:pPr>
            <a:r>
              <a:rPr sz="2000" dirty="0">
                <a:solidFill>
                  <a:srgbClr val="0070C0"/>
                </a:solidFill>
                <a:latin typeface="Arial"/>
                <a:cs typeface="Arial"/>
              </a:rPr>
              <a:t>–		</a:t>
            </a:r>
            <a:r>
              <a:rPr sz="2000" b="1" i="1" dirty="0">
                <a:latin typeface="Arial"/>
                <a:cs typeface="Arial"/>
              </a:rPr>
              <a:t>AoA </a:t>
            </a:r>
            <a:r>
              <a:rPr sz="2000" b="1" i="1" spc="-5" dirty="0">
                <a:latin typeface="Arial"/>
                <a:cs typeface="Arial"/>
              </a:rPr>
              <a:t>spectrum</a:t>
            </a:r>
            <a:r>
              <a:rPr sz="2000" b="1" spc="-5" dirty="0">
                <a:latin typeface="Arial"/>
                <a:cs typeface="Arial"/>
              </a:rPr>
              <a:t>: </a:t>
            </a:r>
            <a:r>
              <a:rPr sz="2000" dirty="0">
                <a:latin typeface="Arial"/>
                <a:cs typeface="Arial"/>
              </a:rPr>
              <a:t>power versus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bearing  at one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3052" y="4370133"/>
            <a:ext cx="4980305" cy="102108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354965" marR="5080" indent="-354965">
              <a:lnSpc>
                <a:spcPts val="2600"/>
              </a:lnSpc>
              <a:spcBef>
                <a:spcPts val="219"/>
              </a:spcBef>
              <a:buClr>
                <a:srgbClr val="0070C0"/>
              </a:buClr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Arial"/>
                <a:cs typeface="Arial"/>
              </a:rPr>
              <a:t>With multiple </a:t>
            </a:r>
            <a:r>
              <a:rPr sz="2200" dirty="0">
                <a:latin typeface="Arial"/>
                <a:cs typeface="Arial"/>
              </a:rPr>
              <a:t>APs, </a:t>
            </a:r>
            <a:r>
              <a:rPr sz="2200" spc="-5" dirty="0">
                <a:latin typeface="Arial"/>
                <a:cs typeface="Arial"/>
              </a:rPr>
              <a:t>central </a:t>
            </a:r>
            <a:r>
              <a:rPr sz="2200" dirty="0">
                <a:latin typeface="Arial"/>
                <a:cs typeface="Arial"/>
              </a:rPr>
              <a:t>server </a:t>
            </a:r>
            <a:r>
              <a:rPr sz="2200" dirty="0">
                <a:solidFill>
                  <a:srgbClr val="008DBB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8DBB"/>
                </a:solidFill>
                <a:latin typeface="Arial"/>
                <a:cs typeface="Arial"/>
              </a:rPr>
              <a:t>synthesizes </a:t>
            </a:r>
            <a:r>
              <a:rPr sz="2200" dirty="0">
                <a:latin typeface="Arial"/>
                <a:cs typeface="Arial"/>
              </a:rPr>
              <a:t>AoA </a:t>
            </a:r>
            <a:r>
              <a:rPr sz="2200" spc="-5" dirty="0">
                <a:latin typeface="Arial"/>
                <a:cs typeface="Arial"/>
              </a:rPr>
              <a:t>spectra to obtain </a:t>
            </a:r>
            <a:r>
              <a:rPr sz="2200" dirty="0">
                <a:latin typeface="Arial"/>
                <a:cs typeface="Arial"/>
              </a:rPr>
              <a:t>a  </a:t>
            </a:r>
            <a:r>
              <a:rPr sz="2200" spc="-5" dirty="0">
                <a:latin typeface="Arial"/>
                <a:cs typeface="Arial"/>
              </a:rPr>
              <a:t>location estimate for the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client</a:t>
            </a:r>
          </a:p>
        </p:txBody>
      </p:sp>
      <p:sp>
        <p:nvSpPr>
          <p:cNvPr id="7" name="object 7"/>
          <p:cNvSpPr/>
          <p:nvPr/>
        </p:nvSpPr>
        <p:spPr>
          <a:xfrm>
            <a:off x="5527967" y="4339245"/>
            <a:ext cx="245225" cy="245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75350" y="4360341"/>
            <a:ext cx="153541" cy="153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76052" y="2420886"/>
            <a:ext cx="3024505" cy="2448560"/>
          </a:xfrm>
          <a:custGeom>
            <a:avLst/>
            <a:gdLst/>
            <a:ahLst/>
            <a:cxnLst/>
            <a:rect l="l" t="t" r="r" b="b"/>
            <a:pathLst>
              <a:path w="3024504" h="2448560">
                <a:moveTo>
                  <a:pt x="3024337" y="0"/>
                </a:moveTo>
                <a:lnTo>
                  <a:pt x="0" y="2448268"/>
                </a:lnTo>
              </a:path>
            </a:pathLst>
          </a:custGeom>
          <a:ln w="126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251138" y="2300604"/>
            <a:ext cx="529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AP</a:t>
            </a:r>
            <a:r>
              <a:rPr sz="1800" b="1" spc="-1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1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02871" y="4254106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r>
              <a:rPr sz="1800" b="1" spc="-5" dirty="0">
                <a:latin typeface="Arial"/>
                <a:cs typeface="Arial"/>
              </a:rPr>
              <a:t>li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4FA8823-E567-CB46-9647-F8732D00F78E}"/>
              </a:ext>
            </a:extLst>
          </p:cNvPr>
          <p:cNvGrpSpPr/>
          <p:nvPr/>
        </p:nvGrpSpPr>
        <p:grpSpPr>
          <a:xfrm>
            <a:off x="5669024" y="4771771"/>
            <a:ext cx="2725473" cy="1537588"/>
            <a:chOff x="5669024" y="4771771"/>
            <a:chExt cx="2725473" cy="1537588"/>
          </a:xfrm>
        </p:grpSpPr>
        <p:sp>
          <p:nvSpPr>
            <p:cNvPr id="2" name="object 2"/>
            <p:cNvSpPr/>
            <p:nvPr/>
          </p:nvSpPr>
          <p:spPr>
            <a:xfrm>
              <a:off x="6899567" y="6064134"/>
              <a:ext cx="245225" cy="2452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6943496" y="6088533"/>
              <a:ext cx="153541" cy="1535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69535" y="4771771"/>
              <a:ext cx="2722880" cy="1362710"/>
            </a:xfrm>
            <a:custGeom>
              <a:avLst/>
              <a:gdLst/>
              <a:ahLst/>
              <a:cxnLst/>
              <a:rect l="l" t="t" r="r" b="b"/>
              <a:pathLst>
                <a:path w="2722879" h="1362710">
                  <a:moveTo>
                    <a:pt x="2722457" y="1362263"/>
                  </a:moveTo>
                  <a:lnTo>
                    <a:pt x="2721945" y="1282972"/>
                  </a:lnTo>
                  <a:lnTo>
                    <a:pt x="2707622" y="1147411"/>
                  </a:lnTo>
                  <a:lnTo>
                    <a:pt x="2679487" y="1013896"/>
                  </a:lnTo>
                  <a:lnTo>
                    <a:pt x="2638051" y="884473"/>
                  </a:lnTo>
                  <a:lnTo>
                    <a:pt x="2583827" y="759655"/>
                  </a:lnTo>
                  <a:lnTo>
                    <a:pt x="2517326" y="640463"/>
                  </a:lnTo>
                  <a:lnTo>
                    <a:pt x="2439571" y="528944"/>
                  </a:lnTo>
                  <a:lnTo>
                    <a:pt x="2351073" y="425099"/>
                  </a:lnTo>
                  <a:lnTo>
                    <a:pt x="2252344" y="331485"/>
                  </a:lnTo>
                  <a:lnTo>
                    <a:pt x="2145431" y="247591"/>
                  </a:lnTo>
                  <a:lnTo>
                    <a:pt x="2029821" y="174950"/>
                  </a:lnTo>
                  <a:lnTo>
                    <a:pt x="1908073" y="114076"/>
                  </a:lnTo>
                  <a:lnTo>
                    <a:pt x="1780697" y="65990"/>
                  </a:lnTo>
                  <a:lnTo>
                    <a:pt x="1649229" y="30693"/>
                  </a:lnTo>
                  <a:lnTo>
                    <a:pt x="1514692" y="8696"/>
                  </a:lnTo>
                  <a:lnTo>
                    <a:pt x="1378621" y="0"/>
                  </a:lnTo>
                  <a:lnTo>
                    <a:pt x="1242549" y="5115"/>
                  </a:lnTo>
                  <a:lnTo>
                    <a:pt x="1108012" y="24042"/>
                  </a:lnTo>
                  <a:lnTo>
                    <a:pt x="975521" y="55759"/>
                  </a:lnTo>
                  <a:lnTo>
                    <a:pt x="847123" y="101287"/>
                  </a:lnTo>
                  <a:lnTo>
                    <a:pt x="723840" y="158581"/>
                  </a:lnTo>
                  <a:lnTo>
                    <a:pt x="606695" y="228663"/>
                  </a:lnTo>
                  <a:lnTo>
                    <a:pt x="497224" y="309489"/>
                  </a:lnTo>
                  <a:lnTo>
                    <a:pt x="396449" y="401056"/>
                  </a:lnTo>
                  <a:lnTo>
                    <a:pt x="305394" y="502344"/>
                  </a:lnTo>
                  <a:lnTo>
                    <a:pt x="224569" y="612327"/>
                  </a:lnTo>
                  <a:lnTo>
                    <a:pt x="155510" y="729473"/>
                  </a:lnTo>
                  <a:lnTo>
                    <a:pt x="98217" y="852757"/>
                  </a:lnTo>
                  <a:lnTo>
                    <a:pt x="53712" y="981668"/>
                  </a:lnTo>
                  <a:lnTo>
                    <a:pt x="22508" y="1114160"/>
                  </a:lnTo>
                  <a:lnTo>
                    <a:pt x="4092" y="1249210"/>
                  </a:lnTo>
                  <a:lnTo>
                    <a:pt x="0" y="1362263"/>
                  </a:lnTo>
                </a:path>
              </a:pathLst>
            </a:custGeom>
            <a:ln w="10231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69024" y="6069579"/>
              <a:ext cx="0" cy="64769"/>
            </a:xfrm>
            <a:custGeom>
              <a:avLst/>
              <a:gdLst/>
              <a:ahLst/>
              <a:cxnLst/>
              <a:rect l="l" t="t" r="r" b="b"/>
              <a:pathLst>
                <a:path h="64770">
                  <a:moveTo>
                    <a:pt x="0" y="64455"/>
                  </a:moveTo>
                  <a:lnTo>
                    <a:pt x="0" y="0"/>
                  </a:lnTo>
                </a:path>
              </a:pathLst>
            </a:custGeom>
            <a:ln w="460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50405" y="5453159"/>
              <a:ext cx="1361440" cy="681355"/>
            </a:xfrm>
            <a:custGeom>
              <a:avLst/>
              <a:gdLst/>
              <a:ahLst/>
              <a:cxnLst/>
              <a:rect l="l" t="t" r="r" b="b"/>
              <a:pathLst>
                <a:path w="1361440" h="681354">
                  <a:moveTo>
                    <a:pt x="1361228" y="680875"/>
                  </a:moveTo>
                  <a:lnTo>
                    <a:pt x="1361228" y="640974"/>
                  </a:lnTo>
                  <a:lnTo>
                    <a:pt x="1354066" y="573450"/>
                  </a:lnTo>
                  <a:lnTo>
                    <a:pt x="1339743" y="506948"/>
                  </a:lnTo>
                  <a:lnTo>
                    <a:pt x="1319281" y="441981"/>
                  </a:lnTo>
                  <a:lnTo>
                    <a:pt x="1292169" y="379571"/>
                  </a:lnTo>
                  <a:lnTo>
                    <a:pt x="1258918" y="320231"/>
                  </a:lnTo>
                  <a:lnTo>
                    <a:pt x="1220041" y="263960"/>
                  </a:lnTo>
                  <a:lnTo>
                    <a:pt x="1175536" y="212294"/>
                  </a:lnTo>
                  <a:lnTo>
                    <a:pt x="1126428" y="165231"/>
                  </a:lnTo>
                  <a:lnTo>
                    <a:pt x="1072715" y="123284"/>
                  </a:lnTo>
                  <a:lnTo>
                    <a:pt x="1014910" y="86963"/>
                  </a:lnTo>
                  <a:lnTo>
                    <a:pt x="954036" y="56782"/>
                  </a:lnTo>
                  <a:lnTo>
                    <a:pt x="890604" y="32739"/>
                  </a:lnTo>
                  <a:lnTo>
                    <a:pt x="824614" y="14835"/>
                  </a:lnTo>
                  <a:lnTo>
                    <a:pt x="757602" y="4092"/>
                  </a:lnTo>
                  <a:lnTo>
                    <a:pt x="689566" y="0"/>
                  </a:lnTo>
                  <a:lnTo>
                    <a:pt x="621530" y="2557"/>
                  </a:lnTo>
                  <a:lnTo>
                    <a:pt x="554006" y="11765"/>
                  </a:lnTo>
                  <a:lnTo>
                    <a:pt x="488016" y="27623"/>
                  </a:lnTo>
                  <a:lnTo>
                    <a:pt x="423561" y="50132"/>
                  </a:lnTo>
                  <a:lnTo>
                    <a:pt x="362175" y="79290"/>
                  </a:lnTo>
                  <a:lnTo>
                    <a:pt x="303347" y="114076"/>
                  </a:lnTo>
                  <a:lnTo>
                    <a:pt x="248612" y="154488"/>
                  </a:lnTo>
                  <a:lnTo>
                    <a:pt x="198480" y="200528"/>
                  </a:lnTo>
                  <a:lnTo>
                    <a:pt x="152952" y="250660"/>
                  </a:lnTo>
                  <a:lnTo>
                    <a:pt x="112540" y="305908"/>
                  </a:lnTo>
                  <a:lnTo>
                    <a:pt x="77755" y="364225"/>
                  </a:lnTo>
                  <a:lnTo>
                    <a:pt x="49108" y="426122"/>
                  </a:lnTo>
                  <a:lnTo>
                    <a:pt x="27112" y="490578"/>
                  </a:lnTo>
                  <a:lnTo>
                    <a:pt x="11254" y="556568"/>
                  </a:lnTo>
                  <a:lnTo>
                    <a:pt x="2046" y="624093"/>
                  </a:lnTo>
                  <a:lnTo>
                    <a:pt x="0" y="680875"/>
                  </a:lnTo>
                </a:path>
              </a:pathLst>
            </a:custGeom>
            <a:ln w="10231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50405" y="6069579"/>
              <a:ext cx="0" cy="64769"/>
            </a:xfrm>
            <a:custGeom>
              <a:avLst/>
              <a:gdLst/>
              <a:ahLst/>
              <a:cxnLst/>
              <a:rect l="l" t="t" r="r" b="b"/>
              <a:pathLst>
                <a:path h="64770">
                  <a:moveTo>
                    <a:pt x="0" y="64455"/>
                  </a:moveTo>
                  <a:lnTo>
                    <a:pt x="0" y="0"/>
                  </a:lnTo>
                </a:path>
              </a:pathLst>
            </a:custGeom>
            <a:ln w="460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031787" y="6069579"/>
              <a:ext cx="0" cy="64769"/>
            </a:xfrm>
            <a:custGeom>
              <a:avLst/>
              <a:gdLst/>
              <a:ahLst/>
              <a:cxnLst/>
              <a:rect l="l" t="t" r="r" b="b"/>
              <a:pathLst>
                <a:path h="64770">
                  <a:moveTo>
                    <a:pt x="0" y="64455"/>
                  </a:moveTo>
                  <a:lnTo>
                    <a:pt x="0" y="0"/>
                  </a:lnTo>
                </a:path>
              </a:pathLst>
            </a:custGeom>
            <a:ln w="460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50916" y="5453159"/>
              <a:ext cx="1362075" cy="681355"/>
            </a:xfrm>
            <a:custGeom>
              <a:avLst/>
              <a:gdLst/>
              <a:ahLst/>
              <a:cxnLst/>
              <a:rect l="l" t="t" r="r" b="b"/>
              <a:pathLst>
                <a:path w="1362075" h="681354">
                  <a:moveTo>
                    <a:pt x="1361740" y="680875"/>
                  </a:moveTo>
                  <a:lnTo>
                    <a:pt x="1358670" y="612839"/>
                  </a:lnTo>
                  <a:lnTo>
                    <a:pt x="1348439" y="545314"/>
                  </a:lnTo>
                  <a:lnTo>
                    <a:pt x="1331558" y="479835"/>
                  </a:lnTo>
                  <a:lnTo>
                    <a:pt x="1308027" y="415380"/>
                  </a:lnTo>
                  <a:lnTo>
                    <a:pt x="1278357" y="354505"/>
                  </a:lnTo>
                  <a:lnTo>
                    <a:pt x="1243061" y="296188"/>
                  </a:lnTo>
                  <a:lnTo>
                    <a:pt x="1201625" y="241964"/>
                  </a:lnTo>
                  <a:lnTo>
                    <a:pt x="1155074" y="192343"/>
                  </a:lnTo>
                  <a:lnTo>
                    <a:pt x="1103920" y="147327"/>
                  </a:lnTo>
                  <a:lnTo>
                    <a:pt x="1048672" y="107937"/>
                  </a:lnTo>
                  <a:lnTo>
                    <a:pt x="989844" y="73663"/>
                  </a:lnTo>
                  <a:lnTo>
                    <a:pt x="927436" y="46039"/>
                  </a:lnTo>
                  <a:lnTo>
                    <a:pt x="862981" y="24554"/>
                  </a:lnTo>
                  <a:lnTo>
                    <a:pt x="796479" y="9719"/>
                  </a:lnTo>
                  <a:lnTo>
                    <a:pt x="728955" y="1534"/>
                  </a:lnTo>
                  <a:lnTo>
                    <a:pt x="660919" y="0"/>
                  </a:lnTo>
                  <a:lnTo>
                    <a:pt x="592883" y="5627"/>
                  </a:lnTo>
                  <a:lnTo>
                    <a:pt x="525871" y="17392"/>
                  </a:lnTo>
                  <a:lnTo>
                    <a:pt x="460392" y="36320"/>
                  </a:lnTo>
                  <a:lnTo>
                    <a:pt x="396961" y="61386"/>
                  </a:lnTo>
                  <a:lnTo>
                    <a:pt x="336598" y="93102"/>
                  </a:lnTo>
                  <a:lnTo>
                    <a:pt x="279816" y="129934"/>
                  </a:lnTo>
                  <a:lnTo>
                    <a:pt x="226615" y="172904"/>
                  </a:lnTo>
                  <a:lnTo>
                    <a:pt x="178018" y="220990"/>
                  </a:lnTo>
                  <a:lnTo>
                    <a:pt x="135048" y="273168"/>
                  </a:lnTo>
                  <a:lnTo>
                    <a:pt x="96682" y="329951"/>
                  </a:lnTo>
                  <a:lnTo>
                    <a:pt x="64966" y="389802"/>
                  </a:lnTo>
                  <a:lnTo>
                    <a:pt x="38877" y="452723"/>
                  </a:lnTo>
                  <a:lnTo>
                    <a:pt x="18927" y="517690"/>
                  </a:lnTo>
                  <a:lnTo>
                    <a:pt x="6138" y="584704"/>
                  </a:lnTo>
                  <a:lnTo>
                    <a:pt x="0" y="652740"/>
                  </a:lnTo>
                  <a:lnTo>
                    <a:pt x="511" y="680875"/>
                  </a:lnTo>
                </a:path>
              </a:pathLst>
            </a:custGeom>
            <a:ln w="10231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712657" y="6069579"/>
              <a:ext cx="0" cy="64769"/>
            </a:xfrm>
            <a:custGeom>
              <a:avLst/>
              <a:gdLst/>
              <a:ahLst/>
              <a:cxnLst/>
              <a:rect l="l" t="t" r="r" b="b"/>
              <a:pathLst>
                <a:path h="64770">
                  <a:moveTo>
                    <a:pt x="0" y="64455"/>
                  </a:moveTo>
                  <a:lnTo>
                    <a:pt x="0" y="0"/>
                  </a:lnTo>
                </a:path>
              </a:pathLst>
            </a:custGeom>
            <a:ln w="460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70046" y="4772283"/>
              <a:ext cx="2724150" cy="1362075"/>
            </a:xfrm>
            <a:custGeom>
              <a:avLst/>
              <a:gdLst/>
              <a:ahLst/>
              <a:cxnLst/>
              <a:rect l="l" t="t" r="r" b="b"/>
              <a:pathLst>
                <a:path w="2724150" h="1362075">
                  <a:moveTo>
                    <a:pt x="2723991" y="1361751"/>
                  </a:moveTo>
                  <a:lnTo>
                    <a:pt x="2717341" y="1225679"/>
                  </a:lnTo>
                  <a:lnTo>
                    <a:pt x="2696879" y="1091140"/>
                  </a:lnTo>
                  <a:lnTo>
                    <a:pt x="2663117" y="959160"/>
                  </a:lnTo>
                  <a:lnTo>
                    <a:pt x="2616566" y="831272"/>
                  </a:lnTo>
                  <a:lnTo>
                    <a:pt x="2557227" y="708499"/>
                  </a:lnTo>
                  <a:lnTo>
                    <a:pt x="2486122" y="592377"/>
                  </a:lnTo>
                  <a:lnTo>
                    <a:pt x="2403762" y="483928"/>
                  </a:lnTo>
                  <a:lnTo>
                    <a:pt x="2310661" y="384687"/>
                  </a:lnTo>
                  <a:lnTo>
                    <a:pt x="2208351" y="294654"/>
                  </a:lnTo>
                  <a:lnTo>
                    <a:pt x="2097857" y="215363"/>
                  </a:lnTo>
                  <a:lnTo>
                    <a:pt x="1979689" y="147838"/>
                  </a:lnTo>
                  <a:lnTo>
                    <a:pt x="1855383" y="92079"/>
                  </a:lnTo>
                  <a:lnTo>
                    <a:pt x="1725962" y="49109"/>
                  </a:lnTo>
                  <a:lnTo>
                    <a:pt x="1592959" y="19438"/>
                  </a:lnTo>
                  <a:lnTo>
                    <a:pt x="1457911" y="3069"/>
                  </a:lnTo>
                  <a:lnTo>
                    <a:pt x="1321839" y="0"/>
                  </a:lnTo>
                  <a:lnTo>
                    <a:pt x="1185767" y="10742"/>
                  </a:lnTo>
                  <a:lnTo>
                    <a:pt x="1051742" y="35297"/>
                  </a:lnTo>
                  <a:lnTo>
                    <a:pt x="920785" y="72640"/>
                  </a:lnTo>
                  <a:lnTo>
                    <a:pt x="794433" y="123284"/>
                  </a:lnTo>
                  <a:lnTo>
                    <a:pt x="673708" y="185693"/>
                  </a:lnTo>
                  <a:lnTo>
                    <a:pt x="559633" y="260380"/>
                  </a:lnTo>
                  <a:lnTo>
                    <a:pt x="453742" y="345809"/>
                  </a:lnTo>
                  <a:lnTo>
                    <a:pt x="356548" y="441469"/>
                  </a:lnTo>
                  <a:lnTo>
                    <a:pt x="270097" y="546337"/>
                  </a:lnTo>
                  <a:lnTo>
                    <a:pt x="193876" y="659390"/>
                  </a:lnTo>
                  <a:lnTo>
                    <a:pt x="129933" y="779605"/>
                  </a:lnTo>
                  <a:lnTo>
                    <a:pt x="77755" y="905447"/>
                  </a:lnTo>
                  <a:lnTo>
                    <a:pt x="38366" y="1035893"/>
                  </a:lnTo>
                  <a:lnTo>
                    <a:pt x="12788" y="1169408"/>
                  </a:lnTo>
                  <a:lnTo>
                    <a:pt x="0" y="1304969"/>
                  </a:lnTo>
                  <a:lnTo>
                    <a:pt x="1023" y="1361751"/>
                  </a:lnTo>
                </a:path>
              </a:pathLst>
            </a:custGeom>
            <a:ln w="10231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393527" y="6111014"/>
              <a:ext cx="635" cy="23495"/>
            </a:xfrm>
            <a:custGeom>
              <a:avLst/>
              <a:gdLst/>
              <a:ahLst/>
              <a:cxnLst/>
              <a:rect l="l" t="t" r="r" b="b"/>
              <a:pathLst>
                <a:path w="634" h="23495">
                  <a:moveTo>
                    <a:pt x="0" y="23019"/>
                  </a:moveTo>
                  <a:lnTo>
                    <a:pt x="511" y="0"/>
                  </a:lnTo>
                </a:path>
              </a:pathLst>
            </a:custGeom>
            <a:ln w="1023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394038" y="6069579"/>
              <a:ext cx="0" cy="64769"/>
            </a:xfrm>
            <a:custGeom>
              <a:avLst/>
              <a:gdLst/>
              <a:ahLst/>
              <a:cxnLst/>
              <a:rect l="l" t="t" r="r" b="b"/>
              <a:pathLst>
                <a:path h="64770">
                  <a:moveTo>
                    <a:pt x="0" y="64455"/>
                  </a:moveTo>
                  <a:lnTo>
                    <a:pt x="0" y="0"/>
                  </a:lnTo>
                </a:path>
              </a:pathLst>
            </a:custGeom>
            <a:ln w="460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31787" y="6134034"/>
              <a:ext cx="1362710" cy="0"/>
            </a:xfrm>
            <a:custGeom>
              <a:avLst/>
              <a:gdLst/>
              <a:ahLst/>
              <a:cxnLst/>
              <a:rect l="l" t="t" r="r" b="b"/>
              <a:pathLst>
                <a:path w="1362709">
                  <a:moveTo>
                    <a:pt x="0" y="0"/>
                  </a:moveTo>
                  <a:lnTo>
                    <a:pt x="1362251" y="0"/>
                  </a:lnTo>
                </a:path>
              </a:pathLst>
            </a:custGeom>
            <a:ln w="10231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031787" y="5452647"/>
              <a:ext cx="1179830" cy="681990"/>
            </a:xfrm>
            <a:custGeom>
              <a:avLst/>
              <a:gdLst/>
              <a:ahLst/>
              <a:cxnLst/>
              <a:rect l="l" t="t" r="r" b="b"/>
              <a:pathLst>
                <a:path w="1179829" h="681989">
                  <a:moveTo>
                    <a:pt x="0" y="681387"/>
                  </a:moveTo>
                  <a:lnTo>
                    <a:pt x="1179629" y="0"/>
                  </a:lnTo>
                </a:path>
              </a:pathLst>
            </a:custGeom>
            <a:ln w="10231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031787" y="4954395"/>
              <a:ext cx="681355" cy="1179830"/>
            </a:xfrm>
            <a:custGeom>
              <a:avLst/>
              <a:gdLst/>
              <a:ahLst/>
              <a:cxnLst/>
              <a:rect l="l" t="t" r="r" b="b"/>
              <a:pathLst>
                <a:path w="681354" h="1179829">
                  <a:moveTo>
                    <a:pt x="0" y="1179639"/>
                  </a:moveTo>
                  <a:lnTo>
                    <a:pt x="680870" y="0"/>
                  </a:lnTo>
                </a:path>
              </a:pathLst>
            </a:custGeom>
            <a:ln w="1023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031787" y="4771771"/>
              <a:ext cx="0" cy="1362710"/>
            </a:xfrm>
            <a:custGeom>
              <a:avLst/>
              <a:gdLst/>
              <a:ahLst/>
              <a:cxnLst/>
              <a:rect l="l" t="t" r="r" b="b"/>
              <a:pathLst>
                <a:path h="1362710">
                  <a:moveTo>
                    <a:pt x="0" y="1362263"/>
                  </a:moveTo>
                  <a:lnTo>
                    <a:pt x="0" y="0"/>
                  </a:lnTo>
                </a:path>
              </a:pathLst>
            </a:custGeom>
            <a:ln w="1023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50405" y="4954395"/>
              <a:ext cx="681990" cy="1179830"/>
            </a:xfrm>
            <a:custGeom>
              <a:avLst/>
              <a:gdLst/>
              <a:ahLst/>
              <a:cxnLst/>
              <a:rect l="l" t="t" r="r" b="b"/>
              <a:pathLst>
                <a:path w="681990" h="1179829">
                  <a:moveTo>
                    <a:pt x="681381" y="1179639"/>
                  </a:moveTo>
                  <a:lnTo>
                    <a:pt x="0" y="0"/>
                  </a:lnTo>
                </a:path>
              </a:pathLst>
            </a:custGeom>
            <a:ln w="1023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51646" y="5452647"/>
              <a:ext cx="1180465" cy="681990"/>
            </a:xfrm>
            <a:custGeom>
              <a:avLst/>
              <a:gdLst/>
              <a:ahLst/>
              <a:cxnLst/>
              <a:rect l="l" t="t" r="r" b="b"/>
              <a:pathLst>
                <a:path w="1180465" h="681989">
                  <a:moveTo>
                    <a:pt x="1180140" y="681387"/>
                  </a:moveTo>
                  <a:lnTo>
                    <a:pt x="0" y="0"/>
                  </a:lnTo>
                </a:path>
              </a:pathLst>
            </a:custGeom>
            <a:ln w="10231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69024" y="6134034"/>
              <a:ext cx="1363345" cy="0"/>
            </a:xfrm>
            <a:custGeom>
              <a:avLst/>
              <a:gdLst/>
              <a:ahLst/>
              <a:cxnLst/>
              <a:rect l="l" t="t" r="r" b="b"/>
              <a:pathLst>
                <a:path w="1363345">
                  <a:moveTo>
                    <a:pt x="1362763" y="0"/>
                  </a:moveTo>
                  <a:lnTo>
                    <a:pt x="0" y="0"/>
                  </a:lnTo>
                </a:path>
              </a:pathLst>
            </a:custGeom>
            <a:ln w="10231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031787" y="6134034"/>
              <a:ext cx="1362710" cy="0"/>
            </a:xfrm>
            <a:custGeom>
              <a:avLst/>
              <a:gdLst/>
              <a:ahLst/>
              <a:cxnLst/>
              <a:rect l="l" t="t" r="r" b="b"/>
              <a:pathLst>
                <a:path w="1362709">
                  <a:moveTo>
                    <a:pt x="0" y="0"/>
                  </a:moveTo>
                  <a:lnTo>
                    <a:pt x="1362251" y="0"/>
                  </a:lnTo>
                </a:path>
              </a:pathLst>
            </a:custGeom>
            <a:ln w="10231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031787" y="5452647"/>
              <a:ext cx="1179830" cy="681990"/>
            </a:xfrm>
            <a:custGeom>
              <a:avLst/>
              <a:gdLst/>
              <a:ahLst/>
              <a:cxnLst/>
              <a:rect l="l" t="t" r="r" b="b"/>
              <a:pathLst>
                <a:path w="1179829" h="681989">
                  <a:moveTo>
                    <a:pt x="0" y="681387"/>
                  </a:moveTo>
                  <a:lnTo>
                    <a:pt x="1179629" y="0"/>
                  </a:lnTo>
                </a:path>
              </a:pathLst>
            </a:custGeom>
            <a:ln w="10231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039460" y="5606113"/>
              <a:ext cx="661035" cy="528320"/>
            </a:xfrm>
            <a:custGeom>
              <a:avLst/>
              <a:gdLst/>
              <a:ahLst/>
              <a:cxnLst/>
              <a:rect l="l" t="t" r="r" b="b"/>
              <a:pathLst>
                <a:path w="661034" h="528320">
                  <a:moveTo>
                    <a:pt x="19438" y="527921"/>
                  </a:moveTo>
                  <a:lnTo>
                    <a:pt x="17904" y="526387"/>
                  </a:lnTo>
                  <a:lnTo>
                    <a:pt x="16369" y="526387"/>
                  </a:lnTo>
                  <a:lnTo>
                    <a:pt x="15857" y="525875"/>
                  </a:lnTo>
                  <a:lnTo>
                    <a:pt x="11765" y="525875"/>
                  </a:lnTo>
                  <a:lnTo>
                    <a:pt x="11254" y="525364"/>
                  </a:lnTo>
                  <a:lnTo>
                    <a:pt x="6650" y="525364"/>
                  </a:lnTo>
                  <a:lnTo>
                    <a:pt x="5627" y="525875"/>
                  </a:lnTo>
                  <a:lnTo>
                    <a:pt x="0" y="525875"/>
                  </a:lnTo>
                  <a:lnTo>
                    <a:pt x="1023" y="525875"/>
                  </a:lnTo>
                  <a:lnTo>
                    <a:pt x="1534" y="525364"/>
                  </a:lnTo>
                  <a:lnTo>
                    <a:pt x="2557" y="524852"/>
                  </a:lnTo>
                  <a:lnTo>
                    <a:pt x="4603" y="524341"/>
                  </a:lnTo>
                  <a:lnTo>
                    <a:pt x="6650" y="523829"/>
                  </a:lnTo>
                  <a:lnTo>
                    <a:pt x="11765" y="521783"/>
                  </a:lnTo>
                  <a:lnTo>
                    <a:pt x="19950" y="518713"/>
                  </a:lnTo>
                  <a:lnTo>
                    <a:pt x="24554" y="516667"/>
                  </a:lnTo>
                  <a:lnTo>
                    <a:pt x="30181" y="514109"/>
                  </a:lnTo>
                  <a:lnTo>
                    <a:pt x="36831" y="511552"/>
                  </a:lnTo>
                  <a:lnTo>
                    <a:pt x="43993" y="508482"/>
                  </a:lnTo>
                  <a:lnTo>
                    <a:pt x="52689" y="504902"/>
                  </a:lnTo>
                  <a:lnTo>
                    <a:pt x="61385" y="500298"/>
                  </a:lnTo>
                  <a:lnTo>
                    <a:pt x="71616" y="495694"/>
                  </a:lnTo>
                  <a:lnTo>
                    <a:pt x="82870" y="490578"/>
                  </a:lnTo>
                  <a:lnTo>
                    <a:pt x="95147" y="484439"/>
                  </a:lnTo>
                  <a:lnTo>
                    <a:pt x="107936" y="477278"/>
                  </a:lnTo>
                  <a:lnTo>
                    <a:pt x="122771" y="469604"/>
                  </a:lnTo>
                  <a:lnTo>
                    <a:pt x="138117" y="461420"/>
                  </a:lnTo>
                  <a:lnTo>
                    <a:pt x="154487" y="452212"/>
                  </a:lnTo>
                  <a:lnTo>
                    <a:pt x="172391" y="441981"/>
                  </a:lnTo>
                  <a:lnTo>
                    <a:pt x="191318" y="430726"/>
                  </a:lnTo>
                  <a:lnTo>
                    <a:pt x="211269" y="418961"/>
                  </a:lnTo>
                  <a:lnTo>
                    <a:pt x="232242" y="405660"/>
                  </a:lnTo>
                  <a:lnTo>
                    <a:pt x="254239" y="391337"/>
                  </a:lnTo>
                  <a:lnTo>
                    <a:pt x="277258" y="376502"/>
                  </a:lnTo>
                  <a:lnTo>
                    <a:pt x="325855" y="343251"/>
                  </a:lnTo>
                  <a:lnTo>
                    <a:pt x="377010" y="305908"/>
                  </a:lnTo>
                  <a:lnTo>
                    <a:pt x="429700" y="264984"/>
                  </a:lnTo>
                  <a:lnTo>
                    <a:pt x="481877" y="222013"/>
                  </a:lnTo>
                  <a:lnTo>
                    <a:pt x="531498" y="177508"/>
                  </a:lnTo>
                  <a:lnTo>
                    <a:pt x="577025" y="133515"/>
                  </a:lnTo>
                  <a:lnTo>
                    <a:pt x="614880" y="92079"/>
                  </a:lnTo>
                  <a:lnTo>
                    <a:pt x="642503" y="55247"/>
                  </a:lnTo>
                  <a:lnTo>
                    <a:pt x="660408" y="15346"/>
                  </a:lnTo>
                  <a:lnTo>
                    <a:pt x="658873" y="7161"/>
                  </a:lnTo>
                  <a:lnTo>
                    <a:pt x="653246" y="2046"/>
                  </a:lnTo>
                  <a:lnTo>
                    <a:pt x="644038" y="0"/>
                  </a:lnTo>
                  <a:lnTo>
                    <a:pt x="630738" y="1534"/>
                  </a:lnTo>
                  <a:lnTo>
                    <a:pt x="592883" y="14835"/>
                  </a:lnTo>
                  <a:lnTo>
                    <a:pt x="541217" y="42458"/>
                  </a:lnTo>
                  <a:lnTo>
                    <a:pt x="478808" y="81848"/>
                  </a:lnTo>
                  <a:lnTo>
                    <a:pt x="445046" y="105891"/>
                  </a:lnTo>
                  <a:lnTo>
                    <a:pt x="409238" y="131980"/>
                  </a:lnTo>
                  <a:lnTo>
                    <a:pt x="373429" y="159604"/>
                  </a:lnTo>
                  <a:lnTo>
                    <a:pt x="337109" y="189274"/>
                  </a:lnTo>
                  <a:lnTo>
                    <a:pt x="300790" y="219455"/>
                  </a:lnTo>
                  <a:lnTo>
                    <a:pt x="264981" y="250149"/>
                  </a:lnTo>
                  <a:lnTo>
                    <a:pt x="230196" y="281353"/>
                  </a:lnTo>
                  <a:lnTo>
                    <a:pt x="197457" y="311535"/>
                  </a:lnTo>
                  <a:lnTo>
                    <a:pt x="165741" y="341205"/>
                  </a:lnTo>
                  <a:lnTo>
                    <a:pt x="136583" y="369852"/>
                  </a:lnTo>
                  <a:lnTo>
                    <a:pt x="85940" y="422030"/>
                  </a:lnTo>
                  <a:lnTo>
                    <a:pt x="46550" y="463977"/>
                  </a:lnTo>
                  <a:lnTo>
                    <a:pt x="19438" y="495182"/>
                  </a:lnTo>
                  <a:lnTo>
                    <a:pt x="10230" y="505413"/>
                  </a:lnTo>
                  <a:lnTo>
                    <a:pt x="4603" y="512063"/>
                  </a:lnTo>
                  <a:lnTo>
                    <a:pt x="1534" y="515644"/>
                  </a:lnTo>
                  <a:lnTo>
                    <a:pt x="2046" y="515133"/>
                  </a:lnTo>
                  <a:lnTo>
                    <a:pt x="5115" y="510529"/>
                  </a:lnTo>
                  <a:lnTo>
                    <a:pt x="10742" y="502855"/>
                  </a:lnTo>
                  <a:lnTo>
                    <a:pt x="18927" y="491090"/>
                  </a:lnTo>
                </a:path>
              </a:pathLst>
            </a:custGeom>
            <a:ln w="3069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912596" y="5719166"/>
              <a:ext cx="331470" cy="412115"/>
            </a:xfrm>
            <a:custGeom>
              <a:avLst/>
              <a:gdLst/>
              <a:ahLst/>
              <a:cxnLst/>
              <a:rect l="l" t="t" r="r" b="b"/>
              <a:pathLst>
                <a:path w="331470" h="412114">
                  <a:moveTo>
                    <a:pt x="145791" y="378037"/>
                  </a:moveTo>
                  <a:lnTo>
                    <a:pt x="156022" y="363202"/>
                  </a:lnTo>
                  <a:lnTo>
                    <a:pt x="167787" y="344786"/>
                  </a:lnTo>
                  <a:lnTo>
                    <a:pt x="181599" y="323812"/>
                  </a:lnTo>
                  <a:lnTo>
                    <a:pt x="212292" y="274191"/>
                  </a:lnTo>
                  <a:lnTo>
                    <a:pt x="244519" y="217921"/>
                  </a:lnTo>
                  <a:lnTo>
                    <a:pt x="259866" y="188762"/>
                  </a:lnTo>
                  <a:lnTo>
                    <a:pt x="275212" y="160115"/>
                  </a:lnTo>
                  <a:lnTo>
                    <a:pt x="301301" y="105379"/>
                  </a:lnTo>
                  <a:lnTo>
                    <a:pt x="319717" y="59851"/>
                  </a:lnTo>
                  <a:lnTo>
                    <a:pt x="330971" y="16369"/>
                  </a:lnTo>
                  <a:lnTo>
                    <a:pt x="329948" y="9719"/>
                  </a:lnTo>
                  <a:lnTo>
                    <a:pt x="326367" y="7673"/>
                  </a:lnTo>
                  <a:lnTo>
                    <a:pt x="321251" y="9719"/>
                  </a:lnTo>
                  <a:lnTo>
                    <a:pt x="284420" y="51666"/>
                  </a:lnTo>
                  <a:lnTo>
                    <a:pt x="262423" y="85429"/>
                  </a:lnTo>
                  <a:lnTo>
                    <a:pt x="240938" y="121237"/>
                  </a:lnTo>
                  <a:lnTo>
                    <a:pt x="230708" y="137607"/>
                  </a:lnTo>
                  <a:lnTo>
                    <a:pt x="222011" y="153465"/>
                  </a:lnTo>
                  <a:lnTo>
                    <a:pt x="214338" y="166766"/>
                  </a:lnTo>
                  <a:lnTo>
                    <a:pt x="207176" y="178531"/>
                  </a:lnTo>
                  <a:lnTo>
                    <a:pt x="201549" y="187228"/>
                  </a:lnTo>
                  <a:lnTo>
                    <a:pt x="197457" y="193878"/>
                  </a:lnTo>
                  <a:lnTo>
                    <a:pt x="193876" y="196947"/>
                  </a:lnTo>
                  <a:lnTo>
                    <a:pt x="191318" y="197970"/>
                  </a:lnTo>
                  <a:lnTo>
                    <a:pt x="189784" y="195924"/>
                  </a:lnTo>
                  <a:lnTo>
                    <a:pt x="189272" y="191832"/>
                  </a:lnTo>
                  <a:lnTo>
                    <a:pt x="189272" y="177508"/>
                  </a:lnTo>
                  <a:lnTo>
                    <a:pt x="190295" y="158069"/>
                  </a:lnTo>
                  <a:lnTo>
                    <a:pt x="190295" y="138630"/>
                  </a:lnTo>
                  <a:lnTo>
                    <a:pt x="189784" y="130445"/>
                  </a:lnTo>
                  <a:lnTo>
                    <a:pt x="188761" y="123795"/>
                  </a:lnTo>
                  <a:lnTo>
                    <a:pt x="187226" y="119191"/>
                  </a:lnTo>
                  <a:lnTo>
                    <a:pt x="184668" y="117657"/>
                  </a:lnTo>
                  <a:lnTo>
                    <a:pt x="182110" y="118680"/>
                  </a:lnTo>
                  <a:lnTo>
                    <a:pt x="164718" y="156023"/>
                  </a:lnTo>
                  <a:lnTo>
                    <a:pt x="149371" y="212294"/>
                  </a:lnTo>
                  <a:lnTo>
                    <a:pt x="139652" y="257310"/>
                  </a:lnTo>
                  <a:lnTo>
                    <a:pt x="131979" y="302327"/>
                  </a:lnTo>
                  <a:lnTo>
                    <a:pt x="128398" y="323300"/>
                  </a:lnTo>
                  <a:lnTo>
                    <a:pt x="125840" y="342739"/>
                  </a:lnTo>
                  <a:lnTo>
                    <a:pt x="123794" y="360132"/>
                  </a:lnTo>
                  <a:lnTo>
                    <a:pt x="122259" y="375479"/>
                  </a:lnTo>
                  <a:lnTo>
                    <a:pt x="120725" y="388779"/>
                  </a:lnTo>
                  <a:lnTo>
                    <a:pt x="119702" y="398499"/>
                  </a:lnTo>
                  <a:lnTo>
                    <a:pt x="119190" y="405660"/>
                  </a:lnTo>
                  <a:lnTo>
                    <a:pt x="119190" y="411799"/>
                  </a:lnTo>
                  <a:lnTo>
                    <a:pt x="119190" y="395429"/>
                  </a:lnTo>
                  <a:lnTo>
                    <a:pt x="118679" y="387245"/>
                  </a:lnTo>
                  <a:lnTo>
                    <a:pt x="118167" y="378037"/>
                  </a:lnTo>
                  <a:lnTo>
                    <a:pt x="117144" y="357574"/>
                  </a:lnTo>
                  <a:lnTo>
                    <a:pt x="116121" y="347343"/>
                  </a:lnTo>
                  <a:lnTo>
                    <a:pt x="108959" y="302838"/>
                  </a:lnTo>
                  <a:lnTo>
                    <a:pt x="99240" y="266518"/>
                  </a:lnTo>
                  <a:lnTo>
                    <a:pt x="96682" y="257822"/>
                  </a:lnTo>
                  <a:lnTo>
                    <a:pt x="94124" y="248102"/>
                  </a:lnTo>
                  <a:lnTo>
                    <a:pt x="91055" y="237871"/>
                  </a:lnTo>
                  <a:lnTo>
                    <a:pt x="87474" y="225594"/>
                  </a:lnTo>
                  <a:lnTo>
                    <a:pt x="83382" y="211782"/>
                  </a:lnTo>
                  <a:lnTo>
                    <a:pt x="78266" y="196436"/>
                  </a:lnTo>
                  <a:lnTo>
                    <a:pt x="73151" y="179554"/>
                  </a:lnTo>
                  <a:lnTo>
                    <a:pt x="67524" y="161650"/>
                  </a:lnTo>
                  <a:lnTo>
                    <a:pt x="60874" y="142211"/>
                  </a:lnTo>
                  <a:lnTo>
                    <a:pt x="54224" y="122260"/>
                  </a:lnTo>
                  <a:lnTo>
                    <a:pt x="46550" y="101798"/>
                  </a:lnTo>
                  <a:lnTo>
                    <a:pt x="38877" y="80825"/>
                  </a:lnTo>
                  <a:lnTo>
                    <a:pt x="30692" y="61386"/>
                  </a:lnTo>
                  <a:lnTo>
                    <a:pt x="22508" y="42970"/>
                  </a:lnTo>
                  <a:lnTo>
                    <a:pt x="14834" y="25577"/>
                  </a:lnTo>
                  <a:lnTo>
                    <a:pt x="7161" y="11254"/>
                  </a:lnTo>
                  <a:lnTo>
                    <a:pt x="0" y="0"/>
                  </a:lnTo>
                </a:path>
              </a:pathLst>
            </a:custGeom>
            <a:ln w="306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170852" y="5070006"/>
              <a:ext cx="859790" cy="1063625"/>
            </a:xfrm>
            <a:custGeom>
              <a:avLst/>
              <a:gdLst/>
              <a:ahLst/>
              <a:cxnLst/>
              <a:rect l="l" t="t" r="r" b="b"/>
              <a:pathLst>
                <a:path w="859790" h="1063625">
                  <a:moveTo>
                    <a:pt x="741744" y="649159"/>
                  </a:moveTo>
                  <a:lnTo>
                    <a:pt x="735605" y="641486"/>
                  </a:lnTo>
                  <a:lnTo>
                    <a:pt x="730490" y="637905"/>
                  </a:lnTo>
                  <a:lnTo>
                    <a:pt x="726397" y="638928"/>
                  </a:lnTo>
                  <a:lnTo>
                    <a:pt x="723840" y="643532"/>
                  </a:lnTo>
                  <a:lnTo>
                    <a:pt x="723328" y="653252"/>
                  </a:lnTo>
                  <a:lnTo>
                    <a:pt x="723840" y="666552"/>
                  </a:lnTo>
                  <a:lnTo>
                    <a:pt x="729978" y="704918"/>
                  </a:lnTo>
                  <a:lnTo>
                    <a:pt x="741744" y="754027"/>
                  </a:lnTo>
                  <a:lnTo>
                    <a:pt x="757090" y="808252"/>
                  </a:lnTo>
                  <a:lnTo>
                    <a:pt x="774483" y="860430"/>
                  </a:lnTo>
                  <a:lnTo>
                    <a:pt x="782668" y="883962"/>
                  </a:lnTo>
                  <a:lnTo>
                    <a:pt x="789829" y="904935"/>
                  </a:lnTo>
                  <a:lnTo>
                    <a:pt x="795968" y="922328"/>
                  </a:lnTo>
                  <a:lnTo>
                    <a:pt x="800572" y="935628"/>
                  </a:lnTo>
                  <a:lnTo>
                    <a:pt x="803641" y="943813"/>
                  </a:lnTo>
                  <a:lnTo>
                    <a:pt x="804153" y="947906"/>
                  </a:lnTo>
                  <a:lnTo>
                    <a:pt x="801595" y="945860"/>
                  </a:lnTo>
                  <a:lnTo>
                    <a:pt x="796991" y="938698"/>
                  </a:lnTo>
                  <a:lnTo>
                    <a:pt x="788806" y="925909"/>
                  </a:lnTo>
                  <a:lnTo>
                    <a:pt x="777041" y="906982"/>
                  </a:lnTo>
                  <a:lnTo>
                    <a:pt x="762206" y="882427"/>
                  </a:lnTo>
                  <a:lnTo>
                    <a:pt x="743278" y="852245"/>
                  </a:lnTo>
                  <a:lnTo>
                    <a:pt x="720770" y="816437"/>
                  </a:lnTo>
                  <a:lnTo>
                    <a:pt x="694170" y="775513"/>
                  </a:lnTo>
                  <a:lnTo>
                    <a:pt x="663477" y="729473"/>
                  </a:lnTo>
                  <a:lnTo>
                    <a:pt x="629715" y="679852"/>
                  </a:lnTo>
                  <a:lnTo>
                    <a:pt x="591860" y="625628"/>
                  </a:lnTo>
                  <a:lnTo>
                    <a:pt x="550936" y="568334"/>
                  </a:lnTo>
                  <a:lnTo>
                    <a:pt x="506943" y="508994"/>
                  </a:lnTo>
                  <a:lnTo>
                    <a:pt x="460392" y="447608"/>
                  </a:lnTo>
                  <a:lnTo>
                    <a:pt x="412307" y="386221"/>
                  </a:lnTo>
                  <a:lnTo>
                    <a:pt x="362687" y="325858"/>
                  </a:lnTo>
                  <a:lnTo>
                    <a:pt x="312555" y="266518"/>
                  </a:lnTo>
                  <a:lnTo>
                    <a:pt x="262935" y="210759"/>
                  </a:lnTo>
                  <a:lnTo>
                    <a:pt x="214850" y="159092"/>
                  </a:lnTo>
                  <a:lnTo>
                    <a:pt x="169322" y="112541"/>
                  </a:lnTo>
                  <a:lnTo>
                    <a:pt x="127375" y="73151"/>
                  </a:lnTo>
                  <a:lnTo>
                    <a:pt x="90032" y="41435"/>
                  </a:lnTo>
                  <a:lnTo>
                    <a:pt x="58316" y="18415"/>
                  </a:lnTo>
                  <a:lnTo>
                    <a:pt x="14323" y="0"/>
                  </a:lnTo>
                  <a:lnTo>
                    <a:pt x="3069" y="5115"/>
                  </a:lnTo>
                  <a:lnTo>
                    <a:pt x="0" y="19950"/>
                  </a:lnTo>
                  <a:lnTo>
                    <a:pt x="4092" y="42970"/>
                  </a:lnTo>
                  <a:lnTo>
                    <a:pt x="33250" y="112541"/>
                  </a:lnTo>
                  <a:lnTo>
                    <a:pt x="57293" y="156023"/>
                  </a:lnTo>
                  <a:lnTo>
                    <a:pt x="86963" y="204620"/>
                  </a:lnTo>
                  <a:lnTo>
                    <a:pt x="120725" y="256799"/>
                  </a:lnTo>
                  <a:lnTo>
                    <a:pt x="158579" y="311535"/>
                  </a:lnTo>
                  <a:lnTo>
                    <a:pt x="198992" y="367294"/>
                  </a:lnTo>
                  <a:lnTo>
                    <a:pt x="241962" y="423565"/>
                  </a:lnTo>
                  <a:lnTo>
                    <a:pt x="285443" y="478812"/>
                  </a:lnTo>
                  <a:lnTo>
                    <a:pt x="329948" y="533548"/>
                  </a:lnTo>
                  <a:lnTo>
                    <a:pt x="374452" y="586238"/>
                  </a:lnTo>
                  <a:lnTo>
                    <a:pt x="418446" y="636882"/>
                  </a:lnTo>
                  <a:lnTo>
                    <a:pt x="461416" y="684968"/>
                  </a:lnTo>
                  <a:lnTo>
                    <a:pt x="502851" y="729984"/>
                  </a:lnTo>
                  <a:lnTo>
                    <a:pt x="542240" y="772443"/>
                  </a:lnTo>
                  <a:lnTo>
                    <a:pt x="580095" y="811321"/>
                  </a:lnTo>
                  <a:lnTo>
                    <a:pt x="615391" y="847130"/>
                  </a:lnTo>
                  <a:lnTo>
                    <a:pt x="648642" y="879869"/>
                  </a:lnTo>
                  <a:lnTo>
                    <a:pt x="679335" y="909028"/>
                  </a:lnTo>
                  <a:lnTo>
                    <a:pt x="707470" y="935628"/>
                  </a:lnTo>
                  <a:lnTo>
                    <a:pt x="733047" y="958648"/>
                  </a:lnTo>
                  <a:lnTo>
                    <a:pt x="756067" y="979622"/>
                  </a:lnTo>
                  <a:lnTo>
                    <a:pt x="776529" y="997015"/>
                  </a:lnTo>
                  <a:lnTo>
                    <a:pt x="794433" y="1012361"/>
                  </a:lnTo>
                  <a:lnTo>
                    <a:pt x="810291" y="1025150"/>
                  </a:lnTo>
                  <a:lnTo>
                    <a:pt x="823080" y="1035893"/>
                  </a:lnTo>
                  <a:lnTo>
                    <a:pt x="834334" y="1044589"/>
                  </a:lnTo>
                  <a:lnTo>
                    <a:pt x="843030" y="1051239"/>
                  </a:lnTo>
                  <a:lnTo>
                    <a:pt x="849680" y="1056355"/>
                  </a:lnTo>
                  <a:lnTo>
                    <a:pt x="854796" y="1059936"/>
                  </a:lnTo>
                  <a:lnTo>
                    <a:pt x="859400" y="1063005"/>
                  </a:lnTo>
                  <a:lnTo>
                    <a:pt x="859400" y="1063517"/>
                  </a:lnTo>
                  <a:lnTo>
                    <a:pt x="858377" y="1062493"/>
                  </a:lnTo>
                  <a:lnTo>
                    <a:pt x="856330" y="1060959"/>
                  </a:lnTo>
                  <a:lnTo>
                    <a:pt x="852750" y="1058913"/>
                  </a:lnTo>
                  <a:lnTo>
                    <a:pt x="848657" y="1056866"/>
                  </a:lnTo>
                  <a:lnTo>
                    <a:pt x="844053" y="1054309"/>
                  </a:lnTo>
                  <a:lnTo>
                    <a:pt x="838938" y="1051239"/>
                  </a:lnTo>
                  <a:lnTo>
                    <a:pt x="827684" y="1045101"/>
                  </a:lnTo>
                  <a:lnTo>
                    <a:pt x="821545" y="1042543"/>
                  </a:lnTo>
                  <a:lnTo>
                    <a:pt x="815407" y="1039474"/>
                  </a:lnTo>
                  <a:lnTo>
                    <a:pt x="784202" y="1027708"/>
                  </a:lnTo>
                  <a:lnTo>
                    <a:pt x="780110" y="1026173"/>
                  </a:lnTo>
                  <a:lnTo>
                    <a:pt x="776529" y="1025662"/>
                  </a:lnTo>
                  <a:lnTo>
                    <a:pt x="773971" y="1025150"/>
                  </a:lnTo>
                  <a:lnTo>
                    <a:pt x="769367" y="1025150"/>
                  </a:lnTo>
                  <a:lnTo>
                    <a:pt x="767833" y="1025662"/>
                  </a:lnTo>
                  <a:lnTo>
                    <a:pt x="766810" y="1026173"/>
                  </a:lnTo>
                </a:path>
              </a:pathLst>
            </a:custGeom>
            <a:ln w="306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921804" y="6080833"/>
              <a:ext cx="97705" cy="6854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FA03266-E062-DE47-833E-426EA4783B1A}"/>
              </a:ext>
            </a:extLst>
          </p:cNvPr>
          <p:cNvGrpSpPr/>
          <p:nvPr/>
        </p:nvGrpSpPr>
        <p:grpSpPr>
          <a:xfrm>
            <a:off x="6642465" y="1119124"/>
            <a:ext cx="1508167" cy="2725597"/>
            <a:chOff x="6642465" y="1119124"/>
            <a:chExt cx="1508167" cy="2725597"/>
          </a:xfrm>
        </p:grpSpPr>
        <p:sp>
          <p:nvSpPr>
            <p:cNvPr id="15" name="object 15"/>
            <p:cNvSpPr/>
            <p:nvPr/>
          </p:nvSpPr>
          <p:spPr>
            <a:xfrm>
              <a:off x="7905407" y="2394062"/>
              <a:ext cx="245225" cy="24522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951609" y="2416124"/>
              <a:ext cx="153540" cy="1535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642465" y="1121171"/>
              <a:ext cx="1362710" cy="2722880"/>
            </a:xfrm>
            <a:custGeom>
              <a:avLst/>
              <a:gdLst/>
              <a:ahLst/>
              <a:cxnLst/>
              <a:rect l="l" t="t" r="r" b="b"/>
              <a:pathLst>
                <a:path w="1362709" h="2722879">
                  <a:moveTo>
                    <a:pt x="1362262" y="0"/>
                  </a:moveTo>
                  <a:lnTo>
                    <a:pt x="1282971" y="511"/>
                  </a:lnTo>
                  <a:lnTo>
                    <a:pt x="1147411" y="14834"/>
                  </a:lnTo>
                  <a:lnTo>
                    <a:pt x="1013896" y="42970"/>
                  </a:lnTo>
                  <a:lnTo>
                    <a:pt x="884473" y="84405"/>
                  </a:lnTo>
                  <a:lnTo>
                    <a:pt x="759655" y="138629"/>
                  </a:lnTo>
                  <a:lnTo>
                    <a:pt x="640463" y="205130"/>
                  </a:lnTo>
                  <a:lnTo>
                    <a:pt x="528944" y="282885"/>
                  </a:lnTo>
                  <a:lnTo>
                    <a:pt x="425099" y="371383"/>
                  </a:lnTo>
                  <a:lnTo>
                    <a:pt x="331485" y="470112"/>
                  </a:lnTo>
                  <a:lnTo>
                    <a:pt x="247591" y="577025"/>
                  </a:lnTo>
                  <a:lnTo>
                    <a:pt x="174950" y="692635"/>
                  </a:lnTo>
                  <a:lnTo>
                    <a:pt x="114076" y="814384"/>
                  </a:lnTo>
                  <a:lnTo>
                    <a:pt x="65990" y="941759"/>
                  </a:lnTo>
                  <a:lnTo>
                    <a:pt x="30693" y="1073227"/>
                  </a:lnTo>
                  <a:lnTo>
                    <a:pt x="8696" y="1207764"/>
                  </a:lnTo>
                  <a:lnTo>
                    <a:pt x="0" y="1343835"/>
                  </a:lnTo>
                  <a:lnTo>
                    <a:pt x="5115" y="1479907"/>
                  </a:lnTo>
                  <a:lnTo>
                    <a:pt x="24042" y="1614444"/>
                  </a:lnTo>
                  <a:lnTo>
                    <a:pt x="55759" y="1746935"/>
                  </a:lnTo>
                  <a:lnTo>
                    <a:pt x="101287" y="1875334"/>
                  </a:lnTo>
                  <a:lnTo>
                    <a:pt x="158581" y="1998617"/>
                  </a:lnTo>
                  <a:lnTo>
                    <a:pt x="228663" y="2115761"/>
                  </a:lnTo>
                  <a:lnTo>
                    <a:pt x="309489" y="2225232"/>
                  </a:lnTo>
                  <a:lnTo>
                    <a:pt x="401056" y="2326007"/>
                  </a:lnTo>
                  <a:lnTo>
                    <a:pt x="502344" y="2417063"/>
                  </a:lnTo>
                  <a:lnTo>
                    <a:pt x="612327" y="2497887"/>
                  </a:lnTo>
                  <a:lnTo>
                    <a:pt x="729473" y="2566946"/>
                  </a:lnTo>
                  <a:lnTo>
                    <a:pt x="852757" y="2624239"/>
                  </a:lnTo>
                  <a:lnTo>
                    <a:pt x="981668" y="2668744"/>
                  </a:lnTo>
                  <a:lnTo>
                    <a:pt x="1114160" y="2699948"/>
                  </a:lnTo>
                  <a:lnTo>
                    <a:pt x="1249210" y="2718364"/>
                  </a:lnTo>
                  <a:lnTo>
                    <a:pt x="1362262" y="2722457"/>
                  </a:lnTo>
                </a:path>
              </a:pathLst>
            </a:custGeom>
            <a:ln w="1023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940274" y="3844139"/>
              <a:ext cx="64769" cy="0"/>
            </a:xfrm>
            <a:custGeom>
              <a:avLst/>
              <a:gdLst/>
              <a:ahLst/>
              <a:cxnLst/>
              <a:rect l="l" t="t" r="r" b="b"/>
              <a:pathLst>
                <a:path w="64770">
                  <a:moveTo>
                    <a:pt x="0" y="0"/>
                  </a:moveTo>
                  <a:lnTo>
                    <a:pt x="64454" y="0"/>
                  </a:lnTo>
                </a:path>
              </a:pathLst>
            </a:custGeom>
            <a:ln w="460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323853" y="1801529"/>
              <a:ext cx="681355" cy="1361440"/>
            </a:xfrm>
            <a:custGeom>
              <a:avLst/>
              <a:gdLst/>
              <a:ahLst/>
              <a:cxnLst/>
              <a:rect l="l" t="t" r="r" b="b"/>
              <a:pathLst>
                <a:path w="681354" h="1361439">
                  <a:moveTo>
                    <a:pt x="680874" y="0"/>
                  </a:moveTo>
                  <a:lnTo>
                    <a:pt x="640974" y="0"/>
                  </a:lnTo>
                  <a:lnTo>
                    <a:pt x="573449" y="7161"/>
                  </a:lnTo>
                  <a:lnTo>
                    <a:pt x="506948" y="21485"/>
                  </a:lnTo>
                  <a:lnTo>
                    <a:pt x="441981" y="41946"/>
                  </a:lnTo>
                  <a:lnTo>
                    <a:pt x="379571" y="69058"/>
                  </a:lnTo>
                  <a:lnTo>
                    <a:pt x="320231" y="102309"/>
                  </a:lnTo>
                  <a:lnTo>
                    <a:pt x="263960" y="141187"/>
                  </a:lnTo>
                  <a:lnTo>
                    <a:pt x="212294" y="185691"/>
                  </a:lnTo>
                  <a:lnTo>
                    <a:pt x="165231" y="234800"/>
                  </a:lnTo>
                  <a:lnTo>
                    <a:pt x="123284" y="288512"/>
                  </a:lnTo>
                  <a:lnTo>
                    <a:pt x="86963" y="346317"/>
                  </a:lnTo>
                  <a:lnTo>
                    <a:pt x="56782" y="407192"/>
                  </a:lnTo>
                  <a:lnTo>
                    <a:pt x="32739" y="470623"/>
                  </a:lnTo>
                  <a:lnTo>
                    <a:pt x="14835" y="536613"/>
                  </a:lnTo>
                  <a:lnTo>
                    <a:pt x="4092" y="603626"/>
                  </a:lnTo>
                  <a:lnTo>
                    <a:pt x="0" y="671662"/>
                  </a:lnTo>
                  <a:lnTo>
                    <a:pt x="2557" y="739698"/>
                  </a:lnTo>
                  <a:lnTo>
                    <a:pt x="11765" y="807222"/>
                  </a:lnTo>
                  <a:lnTo>
                    <a:pt x="27623" y="873211"/>
                  </a:lnTo>
                  <a:lnTo>
                    <a:pt x="50132" y="937667"/>
                  </a:lnTo>
                  <a:lnTo>
                    <a:pt x="79290" y="999052"/>
                  </a:lnTo>
                  <a:lnTo>
                    <a:pt x="114076" y="1057880"/>
                  </a:lnTo>
                  <a:lnTo>
                    <a:pt x="154488" y="1112616"/>
                  </a:lnTo>
                  <a:lnTo>
                    <a:pt x="200528" y="1162748"/>
                  </a:lnTo>
                  <a:lnTo>
                    <a:pt x="250660" y="1208275"/>
                  </a:lnTo>
                  <a:lnTo>
                    <a:pt x="305908" y="1248688"/>
                  </a:lnTo>
                  <a:lnTo>
                    <a:pt x="364225" y="1283473"/>
                  </a:lnTo>
                  <a:lnTo>
                    <a:pt x="426122" y="1312119"/>
                  </a:lnTo>
                  <a:lnTo>
                    <a:pt x="490578" y="1334116"/>
                  </a:lnTo>
                  <a:lnTo>
                    <a:pt x="556567" y="1349974"/>
                  </a:lnTo>
                  <a:lnTo>
                    <a:pt x="624093" y="1359182"/>
                  </a:lnTo>
                  <a:lnTo>
                    <a:pt x="680874" y="1361228"/>
                  </a:lnTo>
                </a:path>
              </a:pathLst>
            </a:custGeom>
            <a:ln w="1023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940274" y="3162757"/>
              <a:ext cx="64769" cy="0"/>
            </a:xfrm>
            <a:custGeom>
              <a:avLst/>
              <a:gdLst/>
              <a:ahLst/>
              <a:cxnLst/>
              <a:rect l="l" t="t" r="r" b="b"/>
              <a:pathLst>
                <a:path w="64770">
                  <a:moveTo>
                    <a:pt x="0" y="0"/>
                  </a:moveTo>
                  <a:lnTo>
                    <a:pt x="64454" y="0"/>
                  </a:lnTo>
                </a:path>
              </a:pathLst>
            </a:custGeom>
            <a:ln w="460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940274" y="2481376"/>
              <a:ext cx="64769" cy="0"/>
            </a:xfrm>
            <a:custGeom>
              <a:avLst/>
              <a:gdLst/>
              <a:ahLst/>
              <a:cxnLst/>
              <a:rect l="l" t="t" r="r" b="b"/>
              <a:pathLst>
                <a:path w="64770">
                  <a:moveTo>
                    <a:pt x="0" y="0"/>
                  </a:moveTo>
                  <a:lnTo>
                    <a:pt x="64454" y="0"/>
                  </a:lnTo>
                </a:path>
              </a:pathLst>
            </a:custGeom>
            <a:ln w="460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940274" y="1800506"/>
              <a:ext cx="64769" cy="0"/>
            </a:xfrm>
            <a:custGeom>
              <a:avLst/>
              <a:gdLst/>
              <a:ahLst/>
              <a:cxnLst/>
              <a:rect l="l" t="t" r="r" b="b"/>
              <a:pathLst>
                <a:path w="64770">
                  <a:moveTo>
                    <a:pt x="0" y="0"/>
                  </a:moveTo>
                  <a:lnTo>
                    <a:pt x="64454" y="0"/>
                  </a:lnTo>
                </a:path>
              </a:pathLst>
            </a:custGeom>
            <a:ln w="460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642977" y="1119124"/>
              <a:ext cx="1362075" cy="2724150"/>
            </a:xfrm>
            <a:custGeom>
              <a:avLst/>
              <a:gdLst/>
              <a:ahLst/>
              <a:cxnLst/>
              <a:rect l="l" t="t" r="r" b="b"/>
              <a:pathLst>
                <a:path w="1362075" h="2724150">
                  <a:moveTo>
                    <a:pt x="1361750" y="0"/>
                  </a:moveTo>
                  <a:lnTo>
                    <a:pt x="1225679" y="6650"/>
                  </a:lnTo>
                  <a:lnTo>
                    <a:pt x="1091140" y="27112"/>
                  </a:lnTo>
                  <a:lnTo>
                    <a:pt x="959160" y="60874"/>
                  </a:lnTo>
                  <a:lnTo>
                    <a:pt x="831272" y="107425"/>
                  </a:lnTo>
                  <a:lnTo>
                    <a:pt x="708499" y="166764"/>
                  </a:lnTo>
                  <a:lnTo>
                    <a:pt x="592377" y="237869"/>
                  </a:lnTo>
                  <a:lnTo>
                    <a:pt x="483928" y="320228"/>
                  </a:lnTo>
                  <a:lnTo>
                    <a:pt x="384687" y="413330"/>
                  </a:lnTo>
                  <a:lnTo>
                    <a:pt x="294654" y="515640"/>
                  </a:lnTo>
                  <a:lnTo>
                    <a:pt x="215363" y="626134"/>
                  </a:lnTo>
                  <a:lnTo>
                    <a:pt x="147838" y="744301"/>
                  </a:lnTo>
                  <a:lnTo>
                    <a:pt x="92079" y="868608"/>
                  </a:lnTo>
                  <a:lnTo>
                    <a:pt x="49109" y="998029"/>
                  </a:lnTo>
                  <a:lnTo>
                    <a:pt x="19438" y="1131032"/>
                  </a:lnTo>
                  <a:lnTo>
                    <a:pt x="3069" y="1266080"/>
                  </a:lnTo>
                  <a:lnTo>
                    <a:pt x="0" y="1402152"/>
                  </a:lnTo>
                  <a:lnTo>
                    <a:pt x="10742" y="1538224"/>
                  </a:lnTo>
                  <a:lnTo>
                    <a:pt x="35297" y="1672249"/>
                  </a:lnTo>
                  <a:lnTo>
                    <a:pt x="72640" y="1803205"/>
                  </a:lnTo>
                  <a:lnTo>
                    <a:pt x="123284" y="1929558"/>
                  </a:lnTo>
                  <a:lnTo>
                    <a:pt x="185693" y="2050283"/>
                  </a:lnTo>
                  <a:lnTo>
                    <a:pt x="260380" y="2164358"/>
                  </a:lnTo>
                  <a:lnTo>
                    <a:pt x="345809" y="2270248"/>
                  </a:lnTo>
                  <a:lnTo>
                    <a:pt x="441469" y="2367442"/>
                  </a:lnTo>
                  <a:lnTo>
                    <a:pt x="546337" y="2453894"/>
                  </a:lnTo>
                  <a:lnTo>
                    <a:pt x="659390" y="2530115"/>
                  </a:lnTo>
                  <a:lnTo>
                    <a:pt x="779605" y="2594058"/>
                  </a:lnTo>
                  <a:lnTo>
                    <a:pt x="905447" y="2646236"/>
                  </a:lnTo>
                  <a:lnTo>
                    <a:pt x="1035893" y="2685625"/>
                  </a:lnTo>
                  <a:lnTo>
                    <a:pt x="1169408" y="2711203"/>
                  </a:lnTo>
                  <a:lnTo>
                    <a:pt x="1304969" y="2723991"/>
                  </a:lnTo>
                  <a:lnTo>
                    <a:pt x="1361750" y="2722968"/>
                  </a:lnTo>
                </a:path>
              </a:pathLst>
            </a:custGeom>
            <a:ln w="1023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981709" y="1119124"/>
              <a:ext cx="23495" cy="635"/>
            </a:xfrm>
            <a:custGeom>
              <a:avLst/>
              <a:gdLst/>
              <a:ahLst/>
              <a:cxnLst/>
              <a:rect l="l" t="t" r="r" b="b"/>
              <a:pathLst>
                <a:path w="23495" h="634">
                  <a:moveTo>
                    <a:pt x="23018" y="511"/>
                  </a:moveTo>
                  <a:lnTo>
                    <a:pt x="0" y="0"/>
                  </a:lnTo>
                </a:path>
              </a:pathLst>
            </a:custGeom>
            <a:ln w="10231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940274" y="1119124"/>
              <a:ext cx="64769" cy="0"/>
            </a:xfrm>
            <a:custGeom>
              <a:avLst/>
              <a:gdLst/>
              <a:ahLst/>
              <a:cxnLst/>
              <a:rect l="l" t="t" r="r" b="b"/>
              <a:pathLst>
                <a:path w="64770">
                  <a:moveTo>
                    <a:pt x="0" y="0"/>
                  </a:moveTo>
                  <a:lnTo>
                    <a:pt x="64454" y="0"/>
                  </a:lnTo>
                </a:path>
              </a:pathLst>
            </a:custGeom>
            <a:ln w="460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004728" y="1119124"/>
              <a:ext cx="0" cy="1362710"/>
            </a:xfrm>
            <a:custGeom>
              <a:avLst/>
              <a:gdLst/>
              <a:ahLst/>
              <a:cxnLst/>
              <a:rect l="l" t="t" r="r" b="b"/>
              <a:pathLst>
                <a:path h="1362710">
                  <a:moveTo>
                    <a:pt x="0" y="1362251"/>
                  </a:moveTo>
                  <a:lnTo>
                    <a:pt x="0" y="0"/>
                  </a:lnTo>
                </a:path>
              </a:pathLst>
            </a:custGeom>
            <a:ln w="1023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323342" y="1301747"/>
              <a:ext cx="681990" cy="1179830"/>
            </a:xfrm>
            <a:custGeom>
              <a:avLst/>
              <a:gdLst/>
              <a:ahLst/>
              <a:cxnLst/>
              <a:rect l="l" t="t" r="r" b="b"/>
              <a:pathLst>
                <a:path w="681990" h="1179830">
                  <a:moveTo>
                    <a:pt x="681386" y="1179629"/>
                  </a:moveTo>
                  <a:lnTo>
                    <a:pt x="0" y="0"/>
                  </a:lnTo>
                </a:path>
              </a:pathLst>
            </a:custGeom>
            <a:ln w="1023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825090" y="1800506"/>
              <a:ext cx="1179830" cy="681355"/>
            </a:xfrm>
            <a:custGeom>
              <a:avLst/>
              <a:gdLst/>
              <a:ahLst/>
              <a:cxnLst/>
              <a:rect l="l" t="t" r="r" b="b"/>
              <a:pathLst>
                <a:path w="1179829" h="681355">
                  <a:moveTo>
                    <a:pt x="1179638" y="680870"/>
                  </a:moveTo>
                  <a:lnTo>
                    <a:pt x="0" y="0"/>
                  </a:lnTo>
                </a:path>
              </a:pathLst>
            </a:custGeom>
            <a:ln w="10231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642465" y="2481376"/>
              <a:ext cx="1362710" cy="0"/>
            </a:xfrm>
            <a:custGeom>
              <a:avLst/>
              <a:gdLst/>
              <a:ahLst/>
              <a:cxnLst/>
              <a:rect l="l" t="t" r="r" b="b"/>
              <a:pathLst>
                <a:path w="1362709">
                  <a:moveTo>
                    <a:pt x="1362262" y="0"/>
                  </a:moveTo>
                  <a:lnTo>
                    <a:pt x="0" y="0"/>
                  </a:lnTo>
                </a:path>
              </a:pathLst>
            </a:custGeom>
            <a:ln w="10231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825090" y="2481376"/>
              <a:ext cx="1179830" cy="681990"/>
            </a:xfrm>
            <a:custGeom>
              <a:avLst/>
              <a:gdLst/>
              <a:ahLst/>
              <a:cxnLst/>
              <a:rect l="l" t="t" r="r" b="b"/>
              <a:pathLst>
                <a:path w="1179829" h="681989">
                  <a:moveTo>
                    <a:pt x="1179638" y="0"/>
                  </a:moveTo>
                  <a:lnTo>
                    <a:pt x="0" y="681381"/>
                  </a:lnTo>
                </a:path>
              </a:pathLst>
            </a:custGeom>
            <a:ln w="10231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323342" y="2481376"/>
              <a:ext cx="681990" cy="1180465"/>
            </a:xfrm>
            <a:custGeom>
              <a:avLst/>
              <a:gdLst/>
              <a:ahLst/>
              <a:cxnLst/>
              <a:rect l="l" t="t" r="r" b="b"/>
              <a:pathLst>
                <a:path w="681990" h="1180464">
                  <a:moveTo>
                    <a:pt x="681386" y="0"/>
                  </a:moveTo>
                  <a:lnTo>
                    <a:pt x="0" y="1180140"/>
                  </a:lnTo>
                </a:path>
              </a:pathLst>
            </a:custGeom>
            <a:ln w="1023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004728" y="2481376"/>
              <a:ext cx="0" cy="1363345"/>
            </a:xfrm>
            <a:custGeom>
              <a:avLst/>
              <a:gdLst/>
              <a:ahLst/>
              <a:cxnLst/>
              <a:rect l="l" t="t" r="r" b="b"/>
              <a:pathLst>
                <a:path h="1363345">
                  <a:moveTo>
                    <a:pt x="0" y="0"/>
                  </a:moveTo>
                  <a:lnTo>
                    <a:pt x="0" y="1362763"/>
                  </a:lnTo>
                </a:path>
              </a:pathLst>
            </a:custGeom>
            <a:ln w="1023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004728" y="1119124"/>
              <a:ext cx="0" cy="1362710"/>
            </a:xfrm>
            <a:custGeom>
              <a:avLst/>
              <a:gdLst/>
              <a:ahLst/>
              <a:cxnLst/>
              <a:rect l="l" t="t" r="r" b="b"/>
              <a:pathLst>
                <a:path h="1362710">
                  <a:moveTo>
                    <a:pt x="0" y="1362251"/>
                  </a:moveTo>
                  <a:lnTo>
                    <a:pt x="0" y="0"/>
                  </a:lnTo>
                </a:path>
              </a:pathLst>
            </a:custGeom>
            <a:ln w="1023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323342" y="1301747"/>
              <a:ext cx="681990" cy="1179830"/>
            </a:xfrm>
            <a:custGeom>
              <a:avLst/>
              <a:gdLst/>
              <a:ahLst/>
              <a:cxnLst/>
              <a:rect l="l" t="t" r="r" b="b"/>
              <a:pathLst>
                <a:path w="681990" h="1179830">
                  <a:moveTo>
                    <a:pt x="681386" y="1179629"/>
                  </a:moveTo>
                  <a:lnTo>
                    <a:pt x="0" y="0"/>
                  </a:lnTo>
                </a:path>
              </a:pathLst>
            </a:custGeom>
            <a:ln w="1023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1BBFA91-E36C-0342-8303-A23DC8E7A544}"/>
                </a:ext>
              </a:extLst>
            </p:cNvPr>
            <p:cNvGrpSpPr/>
            <p:nvPr/>
          </p:nvGrpSpPr>
          <p:grpSpPr>
            <a:xfrm>
              <a:off x="6940701" y="1800506"/>
              <a:ext cx="1064507" cy="1542195"/>
              <a:chOff x="6940701" y="1800506"/>
              <a:chExt cx="1064507" cy="1542195"/>
            </a:xfrm>
          </p:grpSpPr>
          <p:sp>
            <p:nvSpPr>
              <p:cNvPr id="45" name="object 45"/>
              <p:cNvSpPr/>
              <p:nvPr/>
            </p:nvSpPr>
            <p:spPr>
              <a:xfrm>
                <a:off x="7323853" y="1800506"/>
                <a:ext cx="681355" cy="1362075"/>
              </a:xfrm>
              <a:custGeom>
                <a:avLst/>
                <a:gdLst/>
                <a:ahLst/>
                <a:cxnLst/>
                <a:rect l="l" t="t" r="r" b="b"/>
                <a:pathLst>
                  <a:path w="681354" h="1362075">
                    <a:moveTo>
                      <a:pt x="680874" y="0"/>
                    </a:moveTo>
                    <a:lnTo>
                      <a:pt x="612839" y="3069"/>
                    </a:lnTo>
                    <a:lnTo>
                      <a:pt x="545314" y="13300"/>
                    </a:lnTo>
                    <a:lnTo>
                      <a:pt x="479835" y="30181"/>
                    </a:lnTo>
                    <a:lnTo>
                      <a:pt x="415380" y="53712"/>
                    </a:lnTo>
                    <a:lnTo>
                      <a:pt x="354505" y="83382"/>
                    </a:lnTo>
                    <a:lnTo>
                      <a:pt x="296188" y="118679"/>
                    </a:lnTo>
                    <a:lnTo>
                      <a:pt x="241964" y="160114"/>
                    </a:lnTo>
                    <a:lnTo>
                      <a:pt x="192343" y="206665"/>
                    </a:lnTo>
                    <a:lnTo>
                      <a:pt x="147327" y="257820"/>
                    </a:lnTo>
                    <a:lnTo>
                      <a:pt x="107937" y="313067"/>
                    </a:lnTo>
                    <a:lnTo>
                      <a:pt x="73663" y="371895"/>
                    </a:lnTo>
                    <a:lnTo>
                      <a:pt x="46039" y="434304"/>
                    </a:lnTo>
                    <a:lnTo>
                      <a:pt x="24554" y="498759"/>
                    </a:lnTo>
                    <a:lnTo>
                      <a:pt x="9719" y="565260"/>
                    </a:lnTo>
                    <a:lnTo>
                      <a:pt x="1534" y="632784"/>
                    </a:lnTo>
                    <a:lnTo>
                      <a:pt x="0" y="700820"/>
                    </a:lnTo>
                    <a:lnTo>
                      <a:pt x="5627" y="768856"/>
                    </a:lnTo>
                    <a:lnTo>
                      <a:pt x="17392" y="835869"/>
                    </a:lnTo>
                    <a:lnTo>
                      <a:pt x="36320" y="901347"/>
                    </a:lnTo>
                    <a:lnTo>
                      <a:pt x="61386" y="964779"/>
                    </a:lnTo>
                    <a:lnTo>
                      <a:pt x="93102" y="1025141"/>
                    </a:lnTo>
                    <a:lnTo>
                      <a:pt x="129934" y="1081923"/>
                    </a:lnTo>
                    <a:lnTo>
                      <a:pt x="172904" y="1135124"/>
                    </a:lnTo>
                    <a:lnTo>
                      <a:pt x="220990" y="1183721"/>
                    </a:lnTo>
                    <a:lnTo>
                      <a:pt x="273168" y="1226691"/>
                    </a:lnTo>
                    <a:lnTo>
                      <a:pt x="329951" y="1265057"/>
                    </a:lnTo>
                    <a:lnTo>
                      <a:pt x="389802" y="1296773"/>
                    </a:lnTo>
                    <a:lnTo>
                      <a:pt x="452723" y="1322862"/>
                    </a:lnTo>
                    <a:lnTo>
                      <a:pt x="517690" y="1342812"/>
                    </a:lnTo>
                    <a:lnTo>
                      <a:pt x="584703" y="1355601"/>
                    </a:lnTo>
                    <a:lnTo>
                      <a:pt x="652740" y="1361740"/>
                    </a:lnTo>
                    <a:lnTo>
                      <a:pt x="680874" y="1361228"/>
                    </a:lnTo>
                  </a:path>
                </a:pathLst>
              </a:custGeom>
              <a:ln w="10230">
                <a:solidFill>
                  <a:srgbClr val="000000"/>
                </a:solidFill>
                <a:prstDash val="sysDash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59"/>
              <p:cNvSpPr/>
              <p:nvPr/>
            </p:nvSpPr>
            <p:spPr>
              <a:xfrm>
                <a:off x="7476807" y="1813295"/>
                <a:ext cx="528320" cy="661035"/>
              </a:xfrm>
              <a:custGeom>
                <a:avLst/>
                <a:gdLst/>
                <a:ahLst/>
                <a:cxnLst/>
                <a:rect l="l" t="t" r="r" b="b"/>
                <a:pathLst>
                  <a:path w="528320" h="661035">
                    <a:moveTo>
                      <a:pt x="527920" y="640969"/>
                    </a:moveTo>
                    <a:lnTo>
                      <a:pt x="526387" y="642503"/>
                    </a:lnTo>
                    <a:lnTo>
                      <a:pt x="526387" y="644038"/>
                    </a:lnTo>
                    <a:lnTo>
                      <a:pt x="525875" y="644550"/>
                    </a:lnTo>
                    <a:lnTo>
                      <a:pt x="525875" y="648642"/>
                    </a:lnTo>
                    <a:lnTo>
                      <a:pt x="525364" y="649154"/>
                    </a:lnTo>
                    <a:lnTo>
                      <a:pt x="525364" y="653758"/>
                    </a:lnTo>
                    <a:lnTo>
                      <a:pt x="525875" y="654781"/>
                    </a:lnTo>
                    <a:lnTo>
                      <a:pt x="525875" y="660408"/>
                    </a:lnTo>
                    <a:lnTo>
                      <a:pt x="525875" y="659385"/>
                    </a:lnTo>
                    <a:lnTo>
                      <a:pt x="525364" y="658873"/>
                    </a:lnTo>
                    <a:lnTo>
                      <a:pt x="524852" y="657850"/>
                    </a:lnTo>
                    <a:lnTo>
                      <a:pt x="524341" y="655804"/>
                    </a:lnTo>
                    <a:lnTo>
                      <a:pt x="523829" y="653758"/>
                    </a:lnTo>
                    <a:lnTo>
                      <a:pt x="521782" y="648642"/>
                    </a:lnTo>
                    <a:lnTo>
                      <a:pt x="518712" y="640457"/>
                    </a:lnTo>
                    <a:lnTo>
                      <a:pt x="516667" y="635853"/>
                    </a:lnTo>
                    <a:lnTo>
                      <a:pt x="514109" y="630226"/>
                    </a:lnTo>
                    <a:lnTo>
                      <a:pt x="511551" y="623576"/>
                    </a:lnTo>
                    <a:lnTo>
                      <a:pt x="508482" y="616415"/>
                    </a:lnTo>
                    <a:lnTo>
                      <a:pt x="504902" y="607718"/>
                    </a:lnTo>
                    <a:lnTo>
                      <a:pt x="500298" y="599022"/>
                    </a:lnTo>
                    <a:lnTo>
                      <a:pt x="495694" y="588791"/>
                    </a:lnTo>
                    <a:lnTo>
                      <a:pt x="490578" y="577537"/>
                    </a:lnTo>
                    <a:lnTo>
                      <a:pt x="484438" y="565260"/>
                    </a:lnTo>
                    <a:lnTo>
                      <a:pt x="477278" y="552471"/>
                    </a:lnTo>
                    <a:lnTo>
                      <a:pt x="469604" y="537636"/>
                    </a:lnTo>
                    <a:lnTo>
                      <a:pt x="461420" y="522290"/>
                    </a:lnTo>
                    <a:lnTo>
                      <a:pt x="452212" y="505920"/>
                    </a:lnTo>
                    <a:lnTo>
                      <a:pt x="441981" y="488016"/>
                    </a:lnTo>
                    <a:lnTo>
                      <a:pt x="430725" y="469089"/>
                    </a:lnTo>
                    <a:lnTo>
                      <a:pt x="418961" y="449138"/>
                    </a:lnTo>
                    <a:lnTo>
                      <a:pt x="405660" y="428165"/>
                    </a:lnTo>
                    <a:lnTo>
                      <a:pt x="391337" y="406168"/>
                    </a:lnTo>
                    <a:lnTo>
                      <a:pt x="376502" y="383149"/>
                    </a:lnTo>
                    <a:lnTo>
                      <a:pt x="343251" y="334552"/>
                    </a:lnTo>
                    <a:lnTo>
                      <a:pt x="305908" y="283397"/>
                    </a:lnTo>
                    <a:lnTo>
                      <a:pt x="264984" y="230708"/>
                    </a:lnTo>
                    <a:lnTo>
                      <a:pt x="222013" y="178530"/>
                    </a:lnTo>
                    <a:lnTo>
                      <a:pt x="177508" y="128910"/>
                    </a:lnTo>
                    <a:lnTo>
                      <a:pt x="133515" y="83382"/>
                    </a:lnTo>
                    <a:lnTo>
                      <a:pt x="92079" y="45527"/>
                    </a:lnTo>
                    <a:lnTo>
                      <a:pt x="55247" y="17904"/>
                    </a:lnTo>
                    <a:lnTo>
                      <a:pt x="15346" y="0"/>
                    </a:lnTo>
                    <a:lnTo>
                      <a:pt x="7161" y="1534"/>
                    </a:lnTo>
                    <a:lnTo>
                      <a:pt x="2046" y="7161"/>
                    </a:lnTo>
                    <a:lnTo>
                      <a:pt x="0" y="16369"/>
                    </a:lnTo>
                    <a:lnTo>
                      <a:pt x="1534" y="29669"/>
                    </a:lnTo>
                    <a:lnTo>
                      <a:pt x="14835" y="67524"/>
                    </a:lnTo>
                    <a:lnTo>
                      <a:pt x="42458" y="119190"/>
                    </a:lnTo>
                    <a:lnTo>
                      <a:pt x="81848" y="181599"/>
                    </a:lnTo>
                    <a:lnTo>
                      <a:pt x="105891" y="215361"/>
                    </a:lnTo>
                    <a:lnTo>
                      <a:pt x="131980" y="251169"/>
                    </a:lnTo>
                    <a:lnTo>
                      <a:pt x="159604" y="286978"/>
                    </a:lnTo>
                    <a:lnTo>
                      <a:pt x="189274" y="323298"/>
                    </a:lnTo>
                    <a:lnTo>
                      <a:pt x="219455" y="359618"/>
                    </a:lnTo>
                    <a:lnTo>
                      <a:pt x="250149" y="395426"/>
                    </a:lnTo>
                    <a:lnTo>
                      <a:pt x="281353" y="430211"/>
                    </a:lnTo>
                    <a:lnTo>
                      <a:pt x="311535" y="462950"/>
                    </a:lnTo>
                    <a:lnTo>
                      <a:pt x="341205" y="494666"/>
                    </a:lnTo>
                    <a:lnTo>
                      <a:pt x="369852" y="523824"/>
                    </a:lnTo>
                    <a:lnTo>
                      <a:pt x="422029" y="574468"/>
                    </a:lnTo>
                    <a:lnTo>
                      <a:pt x="463977" y="613857"/>
                    </a:lnTo>
                    <a:lnTo>
                      <a:pt x="495182" y="640969"/>
                    </a:lnTo>
                    <a:lnTo>
                      <a:pt x="505413" y="650177"/>
                    </a:lnTo>
                    <a:lnTo>
                      <a:pt x="512063" y="655804"/>
                    </a:lnTo>
                    <a:lnTo>
                      <a:pt x="515644" y="658873"/>
                    </a:lnTo>
                    <a:lnTo>
                      <a:pt x="515133" y="658361"/>
                    </a:lnTo>
                    <a:lnTo>
                      <a:pt x="510528" y="655292"/>
                    </a:lnTo>
                    <a:lnTo>
                      <a:pt x="502855" y="649665"/>
                    </a:lnTo>
                    <a:lnTo>
                      <a:pt x="491090" y="641480"/>
                    </a:lnTo>
                  </a:path>
                </a:pathLst>
              </a:custGeom>
              <a:ln w="30692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60"/>
              <p:cNvSpPr/>
              <p:nvPr/>
            </p:nvSpPr>
            <p:spPr>
              <a:xfrm>
                <a:off x="7589860" y="2269595"/>
                <a:ext cx="412115" cy="331470"/>
              </a:xfrm>
              <a:custGeom>
                <a:avLst/>
                <a:gdLst/>
                <a:ahLst/>
                <a:cxnLst/>
                <a:rect l="l" t="t" r="r" b="b"/>
                <a:pathLst>
                  <a:path w="412115" h="331469">
                    <a:moveTo>
                      <a:pt x="378037" y="185180"/>
                    </a:moveTo>
                    <a:lnTo>
                      <a:pt x="363201" y="174949"/>
                    </a:lnTo>
                    <a:lnTo>
                      <a:pt x="344785" y="163183"/>
                    </a:lnTo>
                    <a:lnTo>
                      <a:pt x="323812" y="149371"/>
                    </a:lnTo>
                    <a:lnTo>
                      <a:pt x="274191" y="118679"/>
                    </a:lnTo>
                    <a:lnTo>
                      <a:pt x="217921" y="86451"/>
                    </a:lnTo>
                    <a:lnTo>
                      <a:pt x="188762" y="71105"/>
                    </a:lnTo>
                    <a:lnTo>
                      <a:pt x="160115" y="55758"/>
                    </a:lnTo>
                    <a:lnTo>
                      <a:pt x="105379" y="29669"/>
                    </a:lnTo>
                    <a:lnTo>
                      <a:pt x="59851" y="11254"/>
                    </a:lnTo>
                    <a:lnTo>
                      <a:pt x="16369" y="0"/>
                    </a:lnTo>
                    <a:lnTo>
                      <a:pt x="9719" y="1023"/>
                    </a:lnTo>
                    <a:lnTo>
                      <a:pt x="7673" y="4603"/>
                    </a:lnTo>
                    <a:lnTo>
                      <a:pt x="9719" y="9719"/>
                    </a:lnTo>
                    <a:lnTo>
                      <a:pt x="51666" y="46550"/>
                    </a:lnTo>
                    <a:lnTo>
                      <a:pt x="85429" y="68547"/>
                    </a:lnTo>
                    <a:lnTo>
                      <a:pt x="121237" y="90032"/>
                    </a:lnTo>
                    <a:lnTo>
                      <a:pt x="137607" y="100263"/>
                    </a:lnTo>
                    <a:lnTo>
                      <a:pt x="153465" y="108959"/>
                    </a:lnTo>
                    <a:lnTo>
                      <a:pt x="166766" y="116632"/>
                    </a:lnTo>
                    <a:lnTo>
                      <a:pt x="178531" y="123794"/>
                    </a:lnTo>
                    <a:lnTo>
                      <a:pt x="187228" y="129421"/>
                    </a:lnTo>
                    <a:lnTo>
                      <a:pt x="193878" y="133513"/>
                    </a:lnTo>
                    <a:lnTo>
                      <a:pt x="196947" y="137094"/>
                    </a:lnTo>
                    <a:lnTo>
                      <a:pt x="197970" y="139652"/>
                    </a:lnTo>
                    <a:lnTo>
                      <a:pt x="195924" y="141187"/>
                    </a:lnTo>
                    <a:lnTo>
                      <a:pt x="191832" y="141698"/>
                    </a:lnTo>
                    <a:lnTo>
                      <a:pt x="177508" y="141698"/>
                    </a:lnTo>
                    <a:lnTo>
                      <a:pt x="158069" y="140675"/>
                    </a:lnTo>
                    <a:lnTo>
                      <a:pt x="138630" y="140675"/>
                    </a:lnTo>
                    <a:lnTo>
                      <a:pt x="130445" y="141187"/>
                    </a:lnTo>
                    <a:lnTo>
                      <a:pt x="123795" y="142210"/>
                    </a:lnTo>
                    <a:lnTo>
                      <a:pt x="119191" y="143744"/>
                    </a:lnTo>
                    <a:lnTo>
                      <a:pt x="117657" y="146302"/>
                    </a:lnTo>
                    <a:lnTo>
                      <a:pt x="118680" y="148860"/>
                    </a:lnTo>
                    <a:lnTo>
                      <a:pt x="156023" y="166253"/>
                    </a:lnTo>
                    <a:lnTo>
                      <a:pt x="212294" y="181599"/>
                    </a:lnTo>
                    <a:lnTo>
                      <a:pt x="257310" y="191318"/>
                    </a:lnTo>
                    <a:lnTo>
                      <a:pt x="302327" y="198992"/>
                    </a:lnTo>
                    <a:lnTo>
                      <a:pt x="323300" y="202572"/>
                    </a:lnTo>
                    <a:lnTo>
                      <a:pt x="342739" y="205130"/>
                    </a:lnTo>
                    <a:lnTo>
                      <a:pt x="360132" y="207176"/>
                    </a:lnTo>
                    <a:lnTo>
                      <a:pt x="375479" y="208711"/>
                    </a:lnTo>
                    <a:lnTo>
                      <a:pt x="388778" y="210246"/>
                    </a:lnTo>
                    <a:lnTo>
                      <a:pt x="398498" y="211269"/>
                    </a:lnTo>
                    <a:lnTo>
                      <a:pt x="405659" y="211780"/>
                    </a:lnTo>
                    <a:lnTo>
                      <a:pt x="411799" y="211780"/>
                    </a:lnTo>
                    <a:lnTo>
                      <a:pt x="395429" y="211780"/>
                    </a:lnTo>
                    <a:lnTo>
                      <a:pt x="387245" y="212292"/>
                    </a:lnTo>
                    <a:lnTo>
                      <a:pt x="378037" y="212803"/>
                    </a:lnTo>
                    <a:lnTo>
                      <a:pt x="357574" y="213826"/>
                    </a:lnTo>
                    <a:lnTo>
                      <a:pt x="347343" y="214850"/>
                    </a:lnTo>
                    <a:lnTo>
                      <a:pt x="302838" y="222011"/>
                    </a:lnTo>
                    <a:lnTo>
                      <a:pt x="266518" y="231731"/>
                    </a:lnTo>
                    <a:lnTo>
                      <a:pt x="257822" y="234288"/>
                    </a:lnTo>
                    <a:lnTo>
                      <a:pt x="248102" y="236846"/>
                    </a:lnTo>
                    <a:lnTo>
                      <a:pt x="237871" y="239915"/>
                    </a:lnTo>
                    <a:lnTo>
                      <a:pt x="225594" y="243496"/>
                    </a:lnTo>
                    <a:lnTo>
                      <a:pt x="211782" y="247589"/>
                    </a:lnTo>
                    <a:lnTo>
                      <a:pt x="196436" y="252704"/>
                    </a:lnTo>
                    <a:lnTo>
                      <a:pt x="179554" y="257820"/>
                    </a:lnTo>
                    <a:lnTo>
                      <a:pt x="161650" y="263447"/>
                    </a:lnTo>
                    <a:lnTo>
                      <a:pt x="142211" y="270097"/>
                    </a:lnTo>
                    <a:lnTo>
                      <a:pt x="122260" y="276747"/>
                    </a:lnTo>
                    <a:lnTo>
                      <a:pt x="101798" y="284420"/>
                    </a:lnTo>
                    <a:lnTo>
                      <a:pt x="80825" y="292093"/>
                    </a:lnTo>
                    <a:lnTo>
                      <a:pt x="61386" y="300278"/>
                    </a:lnTo>
                    <a:lnTo>
                      <a:pt x="42970" y="308463"/>
                    </a:lnTo>
                    <a:lnTo>
                      <a:pt x="25577" y="316136"/>
                    </a:lnTo>
                    <a:lnTo>
                      <a:pt x="11254" y="323809"/>
                    </a:lnTo>
                    <a:lnTo>
                      <a:pt x="0" y="330971"/>
                    </a:lnTo>
                  </a:path>
                </a:pathLst>
              </a:custGeom>
              <a:ln w="30693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61"/>
              <p:cNvSpPr/>
              <p:nvPr/>
            </p:nvSpPr>
            <p:spPr>
              <a:xfrm>
                <a:off x="6940701" y="2482911"/>
                <a:ext cx="1063625" cy="859790"/>
              </a:xfrm>
              <a:custGeom>
                <a:avLst/>
                <a:gdLst/>
                <a:ahLst/>
                <a:cxnLst/>
                <a:rect l="l" t="t" r="r" b="b"/>
                <a:pathLst>
                  <a:path w="1063625" h="859789">
                    <a:moveTo>
                      <a:pt x="649159" y="117655"/>
                    </a:moveTo>
                    <a:lnTo>
                      <a:pt x="641486" y="123794"/>
                    </a:lnTo>
                    <a:lnTo>
                      <a:pt x="637905" y="128910"/>
                    </a:lnTo>
                    <a:lnTo>
                      <a:pt x="638928" y="133002"/>
                    </a:lnTo>
                    <a:lnTo>
                      <a:pt x="643532" y="135560"/>
                    </a:lnTo>
                    <a:lnTo>
                      <a:pt x="653252" y="136071"/>
                    </a:lnTo>
                    <a:lnTo>
                      <a:pt x="666552" y="135560"/>
                    </a:lnTo>
                    <a:lnTo>
                      <a:pt x="704918" y="129421"/>
                    </a:lnTo>
                    <a:lnTo>
                      <a:pt x="754027" y="117655"/>
                    </a:lnTo>
                    <a:lnTo>
                      <a:pt x="808252" y="102309"/>
                    </a:lnTo>
                    <a:lnTo>
                      <a:pt x="860430" y="84916"/>
                    </a:lnTo>
                    <a:lnTo>
                      <a:pt x="883962" y="76732"/>
                    </a:lnTo>
                    <a:lnTo>
                      <a:pt x="904935" y="69570"/>
                    </a:lnTo>
                    <a:lnTo>
                      <a:pt x="922328" y="63431"/>
                    </a:lnTo>
                    <a:lnTo>
                      <a:pt x="935628" y="58827"/>
                    </a:lnTo>
                    <a:lnTo>
                      <a:pt x="943813" y="55758"/>
                    </a:lnTo>
                    <a:lnTo>
                      <a:pt x="947905" y="55247"/>
                    </a:lnTo>
                    <a:lnTo>
                      <a:pt x="945860" y="57804"/>
                    </a:lnTo>
                    <a:lnTo>
                      <a:pt x="938697" y="62408"/>
                    </a:lnTo>
                    <a:lnTo>
                      <a:pt x="925909" y="70593"/>
                    </a:lnTo>
                    <a:lnTo>
                      <a:pt x="906982" y="82359"/>
                    </a:lnTo>
                    <a:lnTo>
                      <a:pt x="882427" y="97194"/>
                    </a:lnTo>
                    <a:lnTo>
                      <a:pt x="852245" y="116121"/>
                    </a:lnTo>
                    <a:lnTo>
                      <a:pt x="816437" y="138629"/>
                    </a:lnTo>
                    <a:lnTo>
                      <a:pt x="775513" y="165229"/>
                    </a:lnTo>
                    <a:lnTo>
                      <a:pt x="729473" y="195922"/>
                    </a:lnTo>
                    <a:lnTo>
                      <a:pt x="679852" y="229684"/>
                    </a:lnTo>
                    <a:lnTo>
                      <a:pt x="625628" y="267539"/>
                    </a:lnTo>
                    <a:lnTo>
                      <a:pt x="568334" y="308463"/>
                    </a:lnTo>
                    <a:lnTo>
                      <a:pt x="508994" y="352456"/>
                    </a:lnTo>
                    <a:lnTo>
                      <a:pt x="447608" y="399007"/>
                    </a:lnTo>
                    <a:lnTo>
                      <a:pt x="386221" y="447092"/>
                    </a:lnTo>
                    <a:lnTo>
                      <a:pt x="325858" y="496712"/>
                    </a:lnTo>
                    <a:lnTo>
                      <a:pt x="266518" y="546844"/>
                    </a:lnTo>
                    <a:lnTo>
                      <a:pt x="210759" y="596464"/>
                    </a:lnTo>
                    <a:lnTo>
                      <a:pt x="159092" y="644550"/>
                    </a:lnTo>
                    <a:lnTo>
                      <a:pt x="112541" y="690077"/>
                    </a:lnTo>
                    <a:lnTo>
                      <a:pt x="73151" y="732024"/>
                    </a:lnTo>
                    <a:lnTo>
                      <a:pt x="41435" y="769367"/>
                    </a:lnTo>
                    <a:lnTo>
                      <a:pt x="18415" y="801083"/>
                    </a:lnTo>
                    <a:lnTo>
                      <a:pt x="0" y="845076"/>
                    </a:lnTo>
                    <a:lnTo>
                      <a:pt x="5115" y="856330"/>
                    </a:lnTo>
                    <a:lnTo>
                      <a:pt x="19950" y="859400"/>
                    </a:lnTo>
                    <a:lnTo>
                      <a:pt x="42970" y="855307"/>
                    </a:lnTo>
                    <a:lnTo>
                      <a:pt x="112541" y="826149"/>
                    </a:lnTo>
                    <a:lnTo>
                      <a:pt x="156023" y="802106"/>
                    </a:lnTo>
                    <a:lnTo>
                      <a:pt x="204620" y="772437"/>
                    </a:lnTo>
                    <a:lnTo>
                      <a:pt x="256799" y="738674"/>
                    </a:lnTo>
                    <a:lnTo>
                      <a:pt x="311535" y="700820"/>
                    </a:lnTo>
                    <a:lnTo>
                      <a:pt x="367294" y="660408"/>
                    </a:lnTo>
                    <a:lnTo>
                      <a:pt x="423565" y="617438"/>
                    </a:lnTo>
                    <a:lnTo>
                      <a:pt x="478812" y="573956"/>
                    </a:lnTo>
                    <a:lnTo>
                      <a:pt x="533548" y="529451"/>
                    </a:lnTo>
                    <a:lnTo>
                      <a:pt x="586238" y="484947"/>
                    </a:lnTo>
                    <a:lnTo>
                      <a:pt x="636882" y="440954"/>
                    </a:lnTo>
                    <a:lnTo>
                      <a:pt x="684968" y="397984"/>
                    </a:lnTo>
                    <a:lnTo>
                      <a:pt x="729984" y="356548"/>
                    </a:lnTo>
                    <a:lnTo>
                      <a:pt x="772443" y="317159"/>
                    </a:lnTo>
                    <a:lnTo>
                      <a:pt x="811321" y="279305"/>
                    </a:lnTo>
                    <a:lnTo>
                      <a:pt x="847130" y="244008"/>
                    </a:lnTo>
                    <a:lnTo>
                      <a:pt x="879869" y="210757"/>
                    </a:lnTo>
                    <a:lnTo>
                      <a:pt x="909028" y="180064"/>
                    </a:lnTo>
                    <a:lnTo>
                      <a:pt x="935628" y="151929"/>
                    </a:lnTo>
                    <a:lnTo>
                      <a:pt x="958647" y="126352"/>
                    </a:lnTo>
                    <a:lnTo>
                      <a:pt x="979622" y="103332"/>
                    </a:lnTo>
                    <a:lnTo>
                      <a:pt x="997015" y="82870"/>
                    </a:lnTo>
                    <a:lnTo>
                      <a:pt x="1012360" y="64966"/>
                    </a:lnTo>
                    <a:lnTo>
                      <a:pt x="1025150" y="49108"/>
                    </a:lnTo>
                    <a:lnTo>
                      <a:pt x="1035893" y="36319"/>
                    </a:lnTo>
                    <a:lnTo>
                      <a:pt x="1044589" y="25065"/>
                    </a:lnTo>
                    <a:lnTo>
                      <a:pt x="1051239" y="16369"/>
                    </a:lnTo>
                    <a:lnTo>
                      <a:pt x="1056355" y="9719"/>
                    </a:lnTo>
                    <a:lnTo>
                      <a:pt x="1059936" y="4603"/>
                    </a:lnTo>
                    <a:lnTo>
                      <a:pt x="1063005" y="0"/>
                    </a:lnTo>
                    <a:lnTo>
                      <a:pt x="1063516" y="0"/>
                    </a:lnTo>
                    <a:lnTo>
                      <a:pt x="1062493" y="1023"/>
                    </a:lnTo>
                    <a:lnTo>
                      <a:pt x="1060959" y="3069"/>
                    </a:lnTo>
                    <a:lnTo>
                      <a:pt x="1058913" y="6650"/>
                    </a:lnTo>
                    <a:lnTo>
                      <a:pt x="1056866" y="10742"/>
                    </a:lnTo>
                    <a:lnTo>
                      <a:pt x="1054309" y="15346"/>
                    </a:lnTo>
                    <a:lnTo>
                      <a:pt x="1051239" y="20461"/>
                    </a:lnTo>
                    <a:lnTo>
                      <a:pt x="1045101" y="31715"/>
                    </a:lnTo>
                    <a:lnTo>
                      <a:pt x="1042543" y="37854"/>
                    </a:lnTo>
                    <a:lnTo>
                      <a:pt x="1039473" y="43993"/>
                    </a:lnTo>
                    <a:lnTo>
                      <a:pt x="1027708" y="75197"/>
                    </a:lnTo>
                    <a:lnTo>
                      <a:pt x="1026173" y="79289"/>
                    </a:lnTo>
                    <a:lnTo>
                      <a:pt x="1025662" y="82870"/>
                    </a:lnTo>
                    <a:lnTo>
                      <a:pt x="1025150" y="85428"/>
                    </a:lnTo>
                    <a:lnTo>
                      <a:pt x="1025150" y="90032"/>
                    </a:lnTo>
                    <a:lnTo>
                      <a:pt x="1025662" y="91567"/>
                    </a:lnTo>
                    <a:lnTo>
                      <a:pt x="1026173" y="92590"/>
                    </a:lnTo>
                  </a:path>
                </a:pathLst>
              </a:custGeom>
              <a:ln w="30693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2" name="object 62"/>
            <p:cNvSpPr/>
            <p:nvPr/>
          </p:nvSpPr>
          <p:spPr>
            <a:xfrm>
              <a:off x="7951528" y="2493653"/>
              <a:ext cx="68546" cy="9770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6738975" y="6291986"/>
            <a:ext cx="52959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dirty="0">
                <a:latin typeface="Arial"/>
                <a:cs typeface="Arial"/>
              </a:rPr>
              <a:t>AP</a:t>
            </a:r>
            <a:r>
              <a:rPr sz="1800" b="1" spc="-1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2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609505" y="6387162"/>
            <a:ext cx="14986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6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3" grpId="0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565" y="725170"/>
            <a:ext cx="5538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Basic theory of</a:t>
            </a:r>
            <a:r>
              <a:rPr sz="3600" spc="-25" dirty="0"/>
              <a:t> </a:t>
            </a:r>
            <a:r>
              <a:rPr sz="3600" spc="-5" dirty="0"/>
              <a:t>operation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6605968" y="2674607"/>
            <a:ext cx="7467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2</a:t>
            </a:r>
            <a:r>
              <a:rPr sz="2200" spc="-5" dirty="0">
                <a:latin typeface="Arial"/>
                <a:cs typeface="Arial"/>
              </a:rPr>
              <a:t>π</a:t>
            </a:r>
            <a:r>
              <a:rPr sz="2200" i="1" dirty="0">
                <a:latin typeface="Arial"/>
                <a:cs typeface="Arial"/>
              </a:rPr>
              <a:t>d</a:t>
            </a:r>
            <a:r>
              <a:rPr sz="2200" dirty="0">
                <a:latin typeface="Arial"/>
                <a:cs typeface="Arial"/>
              </a:rPr>
              <a:t>/λ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97671" y="2219383"/>
            <a:ext cx="1905" cy="2103755"/>
          </a:xfrm>
          <a:custGeom>
            <a:avLst/>
            <a:gdLst/>
            <a:ahLst/>
            <a:cxnLst/>
            <a:rect l="l" t="t" r="r" b="b"/>
            <a:pathLst>
              <a:path w="1904" h="2103754">
                <a:moveTo>
                  <a:pt x="0" y="0"/>
                </a:moveTo>
                <a:lnTo>
                  <a:pt x="1702" y="2103313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8785" y="2194179"/>
            <a:ext cx="117906" cy="115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40360" y="4231970"/>
            <a:ext cx="117906" cy="1159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11316" y="2120404"/>
            <a:ext cx="2330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latin typeface="Arial"/>
                <a:cs typeface="Arial"/>
              </a:rPr>
              <a:t>Q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26799" y="2093874"/>
            <a:ext cx="26924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i="1" dirty="0">
                <a:latin typeface="Arial"/>
                <a:cs typeface="Arial"/>
              </a:rPr>
              <a:t>x</a:t>
            </a:r>
            <a:r>
              <a:rPr sz="2175" spc="7" baseline="-21072" dirty="0">
                <a:latin typeface="Arial"/>
                <a:cs typeface="Arial"/>
              </a:rPr>
              <a:t>1</a:t>
            </a:r>
            <a:endParaRPr sz="2175" baseline="-21072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91833" y="2797371"/>
            <a:ext cx="683895" cy="417830"/>
          </a:xfrm>
          <a:custGeom>
            <a:avLst/>
            <a:gdLst/>
            <a:ahLst/>
            <a:cxnLst/>
            <a:rect l="l" t="t" r="r" b="b"/>
            <a:pathLst>
              <a:path w="683895" h="417830">
                <a:moveTo>
                  <a:pt x="0" y="182191"/>
                </a:moveTo>
                <a:lnTo>
                  <a:pt x="31318" y="134937"/>
                </a:lnTo>
                <a:lnTo>
                  <a:pt x="86087" y="80168"/>
                </a:lnTo>
                <a:lnTo>
                  <a:pt x="148793" y="38893"/>
                </a:lnTo>
                <a:lnTo>
                  <a:pt x="216262" y="11906"/>
                </a:lnTo>
                <a:lnTo>
                  <a:pt x="287699" y="0"/>
                </a:lnTo>
                <a:lnTo>
                  <a:pt x="360724" y="3175"/>
                </a:lnTo>
                <a:lnTo>
                  <a:pt x="432162" y="23018"/>
                </a:lnTo>
                <a:lnTo>
                  <a:pt x="501218" y="58737"/>
                </a:lnTo>
                <a:lnTo>
                  <a:pt x="541699" y="89693"/>
                </a:lnTo>
                <a:lnTo>
                  <a:pt x="577418" y="126206"/>
                </a:lnTo>
                <a:lnTo>
                  <a:pt x="609168" y="166687"/>
                </a:lnTo>
                <a:lnTo>
                  <a:pt x="635362" y="211137"/>
                </a:lnTo>
                <a:lnTo>
                  <a:pt x="655999" y="259556"/>
                </a:lnTo>
                <a:lnTo>
                  <a:pt x="671081" y="310356"/>
                </a:lnTo>
                <a:lnTo>
                  <a:pt x="680606" y="362743"/>
                </a:lnTo>
                <a:lnTo>
                  <a:pt x="683781" y="417511"/>
                </a:lnTo>
              </a:path>
            </a:pathLst>
          </a:custGeom>
          <a:ln w="25399">
            <a:solidFill>
              <a:srgbClr val="51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77915" y="2878404"/>
            <a:ext cx="107556" cy="1221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24762" y="3269839"/>
            <a:ext cx="2147570" cy="2540"/>
          </a:xfrm>
          <a:custGeom>
            <a:avLst/>
            <a:gdLst/>
            <a:ahLst/>
            <a:cxnLst/>
            <a:rect l="l" t="t" r="r" b="b"/>
            <a:pathLst>
              <a:path w="2147570" h="2539">
                <a:moveTo>
                  <a:pt x="0" y="2326"/>
                </a:moveTo>
                <a:lnTo>
                  <a:pt x="2147483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99557" y="3213125"/>
            <a:ext cx="115963" cy="1179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81493" y="3210966"/>
            <a:ext cx="115963" cy="1179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339977" y="3294735"/>
            <a:ext cx="996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latin typeface="Arial"/>
                <a:cs typeface="Arial"/>
              </a:rPr>
              <a:t>I</a:t>
            </a:r>
            <a:endParaRPr sz="2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623757" y="2783651"/>
            <a:ext cx="774065" cy="479425"/>
          </a:xfrm>
          <a:custGeom>
            <a:avLst/>
            <a:gdLst/>
            <a:ahLst/>
            <a:cxnLst/>
            <a:rect l="l" t="t" r="r" b="b"/>
            <a:pathLst>
              <a:path w="774064" h="479425">
                <a:moveTo>
                  <a:pt x="773893" y="479372"/>
                </a:moveTo>
                <a:lnTo>
                  <a:pt x="0" y="0"/>
                </a:lnTo>
              </a:path>
            </a:pathLst>
          </a:custGeom>
          <a:ln w="25399">
            <a:solidFill>
              <a:srgbClr val="51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64492" y="2694190"/>
            <a:ext cx="116839" cy="112395"/>
          </a:xfrm>
          <a:custGeom>
            <a:avLst/>
            <a:gdLst/>
            <a:ahLst/>
            <a:cxnLst/>
            <a:rect l="l" t="t" r="r" b="b"/>
            <a:pathLst>
              <a:path w="116839" h="112394">
                <a:moveTo>
                  <a:pt x="0" y="0"/>
                </a:moveTo>
                <a:lnTo>
                  <a:pt x="116782" y="112387"/>
                </a:lnTo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64499" y="2694190"/>
            <a:ext cx="116839" cy="112395"/>
          </a:xfrm>
          <a:custGeom>
            <a:avLst/>
            <a:gdLst/>
            <a:ahLst/>
            <a:cxnLst/>
            <a:rect l="l" t="t" r="r" b="b"/>
            <a:pathLst>
              <a:path w="116839" h="112394">
                <a:moveTo>
                  <a:pt x="116781" y="0"/>
                </a:moveTo>
                <a:lnTo>
                  <a:pt x="0" y="112387"/>
                </a:lnTo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36072" y="3154679"/>
            <a:ext cx="702425" cy="5943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95940" y="3212973"/>
            <a:ext cx="576580" cy="432434"/>
          </a:xfrm>
          <a:custGeom>
            <a:avLst/>
            <a:gdLst/>
            <a:ahLst/>
            <a:cxnLst/>
            <a:rect l="l" t="t" r="r" b="b"/>
            <a:pathLst>
              <a:path w="576579" h="432435">
                <a:moveTo>
                  <a:pt x="360032" y="0"/>
                </a:moveTo>
                <a:lnTo>
                  <a:pt x="360032" y="108013"/>
                </a:lnTo>
                <a:lnTo>
                  <a:pt x="0" y="108013"/>
                </a:lnTo>
                <a:lnTo>
                  <a:pt x="0" y="324040"/>
                </a:lnTo>
                <a:lnTo>
                  <a:pt x="360032" y="324040"/>
                </a:lnTo>
                <a:lnTo>
                  <a:pt x="360032" y="432053"/>
                </a:lnTo>
                <a:lnTo>
                  <a:pt x="576059" y="216026"/>
                </a:lnTo>
                <a:lnTo>
                  <a:pt x="360032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95940" y="3212973"/>
            <a:ext cx="576580" cy="432434"/>
          </a:xfrm>
          <a:custGeom>
            <a:avLst/>
            <a:gdLst/>
            <a:ahLst/>
            <a:cxnLst/>
            <a:rect l="l" t="t" r="r" b="b"/>
            <a:pathLst>
              <a:path w="576579" h="432435">
                <a:moveTo>
                  <a:pt x="0" y="108011"/>
                </a:moveTo>
                <a:lnTo>
                  <a:pt x="360039" y="108011"/>
                </a:lnTo>
                <a:lnTo>
                  <a:pt x="360039" y="0"/>
                </a:lnTo>
                <a:lnTo>
                  <a:pt x="576063" y="216023"/>
                </a:lnTo>
                <a:lnTo>
                  <a:pt x="360039" y="432047"/>
                </a:lnTo>
                <a:lnTo>
                  <a:pt x="360039" y="324035"/>
                </a:lnTo>
                <a:lnTo>
                  <a:pt x="0" y="324035"/>
                </a:lnTo>
                <a:lnTo>
                  <a:pt x="0" y="108011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187845" y="4398111"/>
            <a:ext cx="2590165" cy="66357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35940" marR="5080" indent="-523875">
              <a:lnSpc>
                <a:spcPts val="2500"/>
              </a:lnSpc>
              <a:spcBef>
                <a:spcPts val="200"/>
              </a:spcBef>
            </a:pPr>
            <a:r>
              <a:rPr sz="2100" b="1" spc="-5" dirty="0">
                <a:latin typeface="Arial"/>
                <a:cs typeface="Arial"/>
              </a:rPr>
              <a:t>Measured</a:t>
            </a:r>
            <a:r>
              <a:rPr sz="2100" b="1" spc="-45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baseband  signal </a:t>
            </a:r>
            <a:r>
              <a:rPr sz="2100" b="1" dirty="0">
                <a:latin typeface="Arial"/>
                <a:cs typeface="Arial"/>
              </a:rPr>
              <a:t>at</a:t>
            </a:r>
            <a:r>
              <a:rPr sz="2100" b="1" spc="-10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AP</a:t>
            </a:r>
            <a:endParaRPr sz="21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909607" y="3604054"/>
            <a:ext cx="400685" cy="347345"/>
          </a:xfrm>
          <a:custGeom>
            <a:avLst/>
            <a:gdLst/>
            <a:ahLst/>
            <a:cxnLst/>
            <a:rect l="l" t="t" r="r" b="b"/>
            <a:pathLst>
              <a:path w="400685" h="347345">
                <a:moveTo>
                  <a:pt x="118945" y="346775"/>
                </a:moveTo>
                <a:lnTo>
                  <a:pt x="72624" y="301064"/>
                </a:lnTo>
                <a:lnTo>
                  <a:pt x="36352" y="262231"/>
                </a:lnTo>
                <a:lnTo>
                  <a:pt x="11641" y="228839"/>
                </a:lnTo>
                <a:lnTo>
                  <a:pt x="0" y="199452"/>
                </a:lnTo>
                <a:lnTo>
                  <a:pt x="2938" y="172636"/>
                </a:lnTo>
                <a:lnTo>
                  <a:pt x="22677" y="158261"/>
                </a:lnTo>
                <a:lnTo>
                  <a:pt x="59187" y="151325"/>
                </a:lnTo>
                <a:lnTo>
                  <a:pt x="106940" y="150431"/>
                </a:lnTo>
                <a:lnTo>
                  <a:pt x="160409" y="154183"/>
                </a:lnTo>
                <a:lnTo>
                  <a:pt x="214065" y="161182"/>
                </a:lnTo>
                <a:lnTo>
                  <a:pt x="278554" y="169410"/>
                </a:lnTo>
                <a:lnTo>
                  <a:pt x="335469" y="171993"/>
                </a:lnTo>
                <a:lnTo>
                  <a:pt x="378327" y="166941"/>
                </a:lnTo>
                <a:lnTo>
                  <a:pt x="400645" y="152267"/>
                </a:lnTo>
                <a:lnTo>
                  <a:pt x="393331" y="109128"/>
                </a:lnTo>
                <a:lnTo>
                  <a:pt x="355332" y="58936"/>
                </a:lnTo>
                <a:lnTo>
                  <a:pt x="313119" y="17342"/>
                </a:lnTo>
                <a:lnTo>
                  <a:pt x="293166" y="0"/>
                </a:lnTo>
              </a:path>
            </a:pathLst>
          </a:custGeom>
          <a:ln w="38100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45855" y="3280060"/>
            <a:ext cx="369570" cy="360680"/>
          </a:xfrm>
          <a:custGeom>
            <a:avLst/>
            <a:gdLst/>
            <a:ahLst/>
            <a:cxnLst/>
            <a:rect l="l" t="t" r="r" b="b"/>
            <a:pathLst>
              <a:path w="369569" h="360679">
                <a:moveTo>
                  <a:pt x="99296" y="360414"/>
                </a:moveTo>
                <a:lnTo>
                  <a:pt x="50903" y="307211"/>
                </a:lnTo>
                <a:lnTo>
                  <a:pt x="16847" y="263324"/>
                </a:lnTo>
                <a:lnTo>
                  <a:pt x="0" y="225749"/>
                </a:lnTo>
                <a:lnTo>
                  <a:pt x="3230" y="191480"/>
                </a:lnTo>
                <a:lnTo>
                  <a:pt x="29450" y="172938"/>
                </a:lnTo>
                <a:lnTo>
                  <a:pt x="77063" y="164156"/>
                </a:lnTo>
                <a:lnTo>
                  <a:pt x="136331" y="163019"/>
                </a:lnTo>
                <a:lnTo>
                  <a:pt x="197515" y="167411"/>
                </a:lnTo>
                <a:lnTo>
                  <a:pt x="256166" y="171898"/>
                </a:lnTo>
                <a:lnTo>
                  <a:pt x="308205" y="171133"/>
                </a:lnTo>
                <a:lnTo>
                  <a:pt x="347806" y="163495"/>
                </a:lnTo>
                <a:lnTo>
                  <a:pt x="369141" y="147358"/>
                </a:lnTo>
                <a:lnTo>
                  <a:pt x="364989" y="104240"/>
                </a:lnTo>
                <a:lnTo>
                  <a:pt x="333116" y="55818"/>
                </a:lnTo>
                <a:lnTo>
                  <a:pt x="296871" y="16327"/>
                </a:lnTo>
                <a:lnTo>
                  <a:pt x="279601" y="0"/>
                </a:lnTo>
              </a:path>
            </a:pathLst>
          </a:custGeom>
          <a:ln w="38100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63343" y="2669916"/>
            <a:ext cx="883285" cy="1268730"/>
          </a:xfrm>
          <a:custGeom>
            <a:avLst/>
            <a:gdLst/>
            <a:ahLst/>
            <a:cxnLst/>
            <a:rect l="l" t="t" r="r" b="b"/>
            <a:pathLst>
              <a:path w="883285" h="1268729">
                <a:moveTo>
                  <a:pt x="0" y="1268379"/>
                </a:moveTo>
                <a:lnTo>
                  <a:pt x="883218" y="0"/>
                </a:lnTo>
              </a:path>
            </a:pathLst>
          </a:custGeom>
          <a:ln w="25399">
            <a:solidFill>
              <a:srgbClr val="51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446669" y="4047820"/>
            <a:ext cx="7664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latin typeface="Arial"/>
                <a:cs typeface="Arial"/>
              </a:rPr>
              <a:t>C</a:t>
            </a:r>
            <a:r>
              <a:rPr sz="2100" b="1" spc="-5" dirty="0">
                <a:latin typeface="Arial"/>
                <a:cs typeface="Arial"/>
              </a:rPr>
              <a:t>li</a:t>
            </a:r>
            <a:r>
              <a:rPr sz="2100" b="1" dirty="0">
                <a:latin typeface="Arial"/>
                <a:cs typeface="Arial"/>
              </a:rPr>
              <a:t>e</a:t>
            </a:r>
            <a:r>
              <a:rPr sz="2100" b="1" spc="-5" dirty="0">
                <a:latin typeface="Arial"/>
                <a:cs typeface="Arial"/>
              </a:rPr>
              <a:t>n</a:t>
            </a:r>
            <a:r>
              <a:rPr sz="2100" b="1" dirty="0">
                <a:latin typeface="Arial"/>
                <a:cs typeface="Arial"/>
              </a:rPr>
              <a:t>t</a:t>
            </a:r>
            <a:endParaRPr sz="2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65310" y="3400932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i="1" dirty="0">
                <a:latin typeface="Arial"/>
                <a:cs typeface="Arial"/>
              </a:rPr>
              <a:t>d</a:t>
            </a:r>
            <a:endParaRPr sz="2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843123" y="2286622"/>
            <a:ext cx="290195" cy="401320"/>
          </a:xfrm>
          <a:custGeom>
            <a:avLst/>
            <a:gdLst/>
            <a:ahLst/>
            <a:cxnLst/>
            <a:rect l="l" t="t" r="r" b="b"/>
            <a:pathLst>
              <a:path w="290194" h="401319">
                <a:moveTo>
                  <a:pt x="0" y="400843"/>
                </a:moveTo>
                <a:lnTo>
                  <a:pt x="156368" y="400843"/>
                </a:lnTo>
                <a:lnTo>
                  <a:pt x="150811" y="0"/>
                </a:lnTo>
                <a:lnTo>
                  <a:pt x="289718" y="0"/>
                </a:lnTo>
                <a:lnTo>
                  <a:pt x="150811" y="116681"/>
                </a:lnTo>
                <a:lnTo>
                  <a:pt x="5556" y="0"/>
                </a:lnTo>
                <a:lnTo>
                  <a:pt x="161924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05023" y="2649359"/>
            <a:ext cx="76200" cy="76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71822" y="3530612"/>
            <a:ext cx="290195" cy="401320"/>
          </a:xfrm>
          <a:custGeom>
            <a:avLst/>
            <a:gdLst/>
            <a:ahLst/>
            <a:cxnLst/>
            <a:rect l="l" t="t" r="r" b="b"/>
            <a:pathLst>
              <a:path w="290194" h="401320">
                <a:moveTo>
                  <a:pt x="289806" y="400723"/>
                </a:moveTo>
                <a:lnTo>
                  <a:pt x="133756" y="400723"/>
                </a:lnTo>
                <a:lnTo>
                  <a:pt x="139329" y="0"/>
                </a:lnTo>
                <a:lnTo>
                  <a:pt x="0" y="0"/>
                </a:lnTo>
                <a:lnTo>
                  <a:pt x="139329" y="116876"/>
                </a:lnTo>
                <a:lnTo>
                  <a:pt x="284234" y="0"/>
                </a:lnTo>
                <a:lnTo>
                  <a:pt x="128183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23529" y="3893235"/>
            <a:ext cx="76200" cy="76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093203" y="2247620"/>
            <a:ext cx="7715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6415" algn="l"/>
              </a:tabLst>
            </a:pPr>
            <a:r>
              <a:rPr sz="2100" b="1" spc="-5" dirty="0">
                <a:latin typeface="Arial"/>
                <a:cs typeface="Arial"/>
              </a:rPr>
              <a:t>A</a:t>
            </a:r>
            <a:r>
              <a:rPr sz="2100" b="1" dirty="0">
                <a:latin typeface="Arial"/>
                <a:cs typeface="Arial"/>
              </a:rPr>
              <a:t>P	</a:t>
            </a:r>
            <a:r>
              <a:rPr sz="2100" i="1" dirty="0">
                <a:latin typeface="Arial"/>
                <a:cs typeface="Arial"/>
              </a:rPr>
              <a:t>x</a:t>
            </a:r>
            <a:r>
              <a:rPr sz="2100" i="1" baseline="-21825" dirty="0">
                <a:latin typeface="Arial"/>
                <a:cs typeface="Arial"/>
              </a:rPr>
              <a:t>1</a:t>
            </a:r>
            <a:endParaRPr sz="2100" baseline="-21825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346512" y="2985292"/>
            <a:ext cx="395605" cy="333375"/>
          </a:xfrm>
          <a:custGeom>
            <a:avLst/>
            <a:gdLst/>
            <a:ahLst/>
            <a:cxnLst/>
            <a:rect l="l" t="t" r="r" b="b"/>
            <a:pathLst>
              <a:path w="395605" h="333375">
                <a:moveTo>
                  <a:pt x="119490" y="333119"/>
                </a:moveTo>
                <a:lnTo>
                  <a:pt x="73111" y="288286"/>
                </a:lnTo>
                <a:lnTo>
                  <a:pt x="36755" y="250240"/>
                </a:lnTo>
                <a:lnTo>
                  <a:pt x="11893" y="217610"/>
                </a:lnTo>
                <a:lnTo>
                  <a:pt x="0" y="189030"/>
                </a:lnTo>
                <a:lnTo>
                  <a:pt x="2546" y="163129"/>
                </a:lnTo>
                <a:lnTo>
                  <a:pt x="29506" y="147292"/>
                </a:lnTo>
                <a:lnTo>
                  <a:pt x="80372" y="142489"/>
                </a:lnTo>
                <a:lnTo>
                  <a:pt x="144440" y="145940"/>
                </a:lnTo>
                <a:lnTo>
                  <a:pt x="211007" y="154860"/>
                </a:lnTo>
                <a:lnTo>
                  <a:pt x="274838" y="163677"/>
                </a:lnTo>
                <a:lnTo>
                  <a:pt x="331110" y="166932"/>
                </a:lnTo>
                <a:lnTo>
                  <a:pt x="373391" y="162616"/>
                </a:lnTo>
                <a:lnTo>
                  <a:pt x="395249" y="148719"/>
                </a:lnTo>
                <a:lnTo>
                  <a:pt x="387447" y="106893"/>
                </a:lnTo>
                <a:lnTo>
                  <a:pt x="349233" y="57836"/>
                </a:lnTo>
                <a:lnTo>
                  <a:pt x="306969" y="17041"/>
                </a:lnTo>
                <a:lnTo>
                  <a:pt x="287023" y="0"/>
                </a:lnTo>
              </a:path>
            </a:pathLst>
          </a:custGeom>
          <a:ln w="38100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34126" y="2670382"/>
            <a:ext cx="396875" cy="332105"/>
          </a:xfrm>
          <a:custGeom>
            <a:avLst/>
            <a:gdLst/>
            <a:ahLst/>
            <a:cxnLst/>
            <a:rect l="l" t="t" r="r" b="b"/>
            <a:pathLst>
              <a:path w="396875" h="332105">
                <a:moveTo>
                  <a:pt x="120410" y="331542"/>
                </a:moveTo>
                <a:lnTo>
                  <a:pt x="73717" y="286660"/>
                </a:lnTo>
                <a:lnTo>
                  <a:pt x="37102" y="248583"/>
                </a:lnTo>
                <a:lnTo>
                  <a:pt x="12039" y="215951"/>
                </a:lnTo>
                <a:lnTo>
                  <a:pt x="0" y="187406"/>
                </a:lnTo>
                <a:lnTo>
                  <a:pt x="2455" y="161588"/>
                </a:lnTo>
                <a:lnTo>
                  <a:pt x="21777" y="148058"/>
                </a:lnTo>
                <a:lnTo>
                  <a:pt x="57849" y="141989"/>
                </a:lnTo>
                <a:lnTo>
                  <a:pt x="105167" y="141939"/>
                </a:lnTo>
                <a:lnTo>
                  <a:pt x="158231" y="146468"/>
                </a:lnTo>
                <a:lnTo>
                  <a:pt x="211536" y="154134"/>
                </a:lnTo>
                <a:lnTo>
                  <a:pt x="275600" y="163169"/>
                </a:lnTo>
                <a:lnTo>
                  <a:pt x="332059" y="166629"/>
                </a:lnTo>
                <a:lnTo>
                  <a:pt x="374455" y="162485"/>
                </a:lnTo>
                <a:lnTo>
                  <a:pt x="396328" y="148710"/>
                </a:lnTo>
                <a:lnTo>
                  <a:pt x="388343" y="106973"/>
                </a:lnTo>
                <a:lnTo>
                  <a:pt x="349823" y="57909"/>
                </a:lnTo>
                <a:lnTo>
                  <a:pt x="307273" y="17068"/>
                </a:lnTo>
                <a:lnTo>
                  <a:pt x="287200" y="0"/>
                </a:lnTo>
              </a:path>
            </a:pathLst>
          </a:custGeom>
          <a:ln w="38100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758924" y="2969615"/>
            <a:ext cx="18161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110" dirty="0">
                <a:latin typeface="Trebuchet MS"/>
                <a:cs typeface="Trebuchet MS"/>
              </a:rPr>
              <a:t>λ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042926" y="3108453"/>
            <a:ext cx="209550" cy="335280"/>
          </a:xfrm>
          <a:custGeom>
            <a:avLst/>
            <a:gdLst/>
            <a:ahLst/>
            <a:cxnLst/>
            <a:rect l="l" t="t" r="r" b="b"/>
            <a:pathLst>
              <a:path w="209550" h="335279">
                <a:moveTo>
                  <a:pt x="209132" y="8003"/>
                </a:moveTo>
                <a:lnTo>
                  <a:pt x="184901" y="0"/>
                </a:lnTo>
                <a:lnTo>
                  <a:pt x="161443" y="478"/>
                </a:lnTo>
                <a:lnTo>
                  <a:pt x="141390" y="8899"/>
                </a:lnTo>
                <a:lnTo>
                  <a:pt x="127370" y="24726"/>
                </a:lnTo>
                <a:lnTo>
                  <a:pt x="90636" y="94927"/>
                </a:lnTo>
                <a:lnTo>
                  <a:pt x="76617" y="110754"/>
                </a:lnTo>
                <a:lnTo>
                  <a:pt x="56563" y="119175"/>
                </a:lnTo>
                <a:lnTo>
                  <a:pt x="33106" y="119654"/>
                </a:lnTo>
                <a:lnTo>
                  <a:pt x="8874" y="111650"/>
                </a:lnTo>
                <a:lnTo>
                  <a:pt x="29264" y="126996"/>
                </a:lnTo>
                <a:lnTo>
                  <a:pt x="42243" y="146541"/>
                </a:lnTo>
                <a:lnTo>
                  <a:pt x="46756" y="167818"/>
                </a:lnTo>
                <a:lnTo>
                  <a:pt x="41745" y="188358"/>
                </a:lnTo>
                <a:lnTo>
                  <a:pt x="5011" y="258560"/>
                </a:lnTo>
                <a:lnTo>
                  <a:pt x="0" y="279101"/>
                </a:lnTo>
                <a:lnTo>
                  <a:pt x="4513" y="300377"/>
                </a:lnTo>
                <a:lnTo>
                  <a:pt x="17492" y="319922"/>
                </a:lnTo>
                <a:lnTo>
                  <a:pt x="37881" y="33526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28481" y="2720976"/>
            <a:ext cx="985519" cy="1311275"/>
          </a:xfrm>
          <a:custGeom>
            <a:avLst/>
            <a:gdLst/>
            <a:ahLst/>
            <a:cxnLst/>
            <a:rect l="l" t="t" r="r" b="b"/>
            <a:pathLst>
              <a:path w="985519" h="1311275">
                <a:moveTo>
                  <a:pt x="901016" y="0"/>
                </a:moveTo>
                <a:lnTo>
                  <a:pt x="936751" y="31667"/>
                </a:lnTo>
                <a:lnTo>
                  <a:pt x="963085" y="68283"/>
                </a:lnTo>
                <a:lnTo>
                  <a:pt x="979429" y="107733"/>
                </a:lnTo>
                <a:lnTo>
                  <a:pt x="985197" y="147901"/>
                </a:lnTo>
                <a:lnTo>
                  <a:pt x="979801" y="186672"/>
                </a:lnTo>
                <a:lnTo>
                  <a:pt x="962654" y="221931"/>
                </a:lnTo>
                <a:lnTo>
                  <a:pt x="680312" y="620749"/>
                </a:lnTo>
                <a:lnTo>
                  <a:pt x="663164" y="656008"/>
                </a:lnTo>
                <a:lnTo>
                  <a:pt x="657768" y="694780"/>
                </a:lnTo>
                <a:lnTo>
                  <a:pt x="663536" y="734948"/>
                </a:lnTo>
                <a:lnTo>
                  <a:pt x="679881" y="774399"/>
                </a:lnTo>
                <a:lnTo>
                  <a:pt x="706214" y="811015"/>
                </a:lnTo>
                <a:lnTo>
                  <a:pt x="741949" y="842682"/>
                </a:lnTo>
                <a:lnTo>
                  <a:pt x="700207" y="819500"/>
                </a:lnTo>
                <a:lnTo>
                  <a:pt x="656921" y="806830"/>
                </a:lnTo>
                <a:lnTo>
                  <a:pt x="614281" y="804523"/>
                </a:lnTo>
                <a:lnTo>
                  <a:pt x="574478" y="812430"/>
                </a:lnTo>
                <a:lnTo>
                  <a:pt x="539702" y="830402"/>
                </a:lnTo>
                <a:lnTo>
                  <a:pt x="512144" y="858291"/>
                </a:lnTo>
                <a:lnTo>
                  <a:pt x="229804" y="1257107"/>
                </a:lnTo>
                <a:lnTo>
                  <a:pt x="202246" y="1284996"/>
                </a:lnTo>
                <a:lnTo>
                  <a:pt x="167470" y="1302968"/>
                </a:lnTo>
                <a:lnTo>
                  <a:pt x="127667" y="1310875"/>
                </a:lnTo>
                <a:lnTo>
                  <a:pt x="85027" y="1308568"/>
                </a:lnTo>
                <a:lnTo>
                  <a:pt x="41741" y="1295898"/>
                </a:lnTo>
                <a:lnTo>
                  <a:pt x="0" y="1272715"/>
                </a:lnTo>
              </a:path>
            </a:pathLst>
          </a:custGeom>
          <a:ln w="25400">
            <a:solidFill>
              <a:srgbClr val="51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609505" y="6387162"/>
            <a:ext cx="14986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7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565" y="725170"/>
            <a:ext cx="5538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Basic theory of</a:t>
            </a:r>
            <a:r>
              <a:rPr sz="3600" spc="-25" dirty="0"/>
              <a:t> </a:t>
            </a:r>
            <a:r>
              <a:rPr sz="3600" spc="-5" dirty="0"/>
              <a:t>operation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213434" y="6160023"/>
            <a:ext cx="1103630" cy="0"/>
          </a:xfrm>
          <a:custGeom>
            <a:avLst/>
            <a:gdLst/>
            <a:ahLst/>
            <a:cxnLst/>
            <a:rect l="l" t="t" r="r" b="b"/>
            <a:pathLst>
              <a:path w="1103629">
                <a:moveTo>
                  <a:pt x="0" y="0"/>
                </a:moveTo>
                <a:lnTo>
                  <a:pt x="1103442" y="0"/>
                </a:lnTo>
              </a:path>
            </a:pathLst>
          </a:custGeom>
          <a:ln w="114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37818" y="5959914"/>
            <a:ext cx="129539" cy="5930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225"/>
              </a:lnSpc>
              <a:spcBef>
                <a:spcPts val="110"/>
              </a:spcBef>
            </a:pPr>
            <a:r>
              <a:rPr sz="2200" spc="-950" dirty="0">
                <a:latin typeface="Symbol"/>
                <a:cs typeface="Symbol"/>
              </a:rPr>
              <a:t>⎟</a:t>
            </a:r>
            <a:endParaRPr sz="2200">
              <a:latin typeface="Symbol"/>
              <a:cs typeface="Symbol"/>
            </a:endParaRPr>
          </a:p>
          <a:p>
            <a:pPr marL="12700">
              <a:lnSpc>
                <a:spcPts val="2225"/>
              </a:lnSpc>
            </a:pPr>
            <a:r>
              <a:rPr sz="2200" spc="-950" dirty="0">
                <a:latin typeface="Symbol"/>
                <a:cs typeface="Symbol"/>
              </a:rPr>
              <a:t>⎠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61375" y="5959914"/>
            <a:ext cx="129539" cy="5930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225"/>
              </a:lnSpc>
              <a:spcBef>
                <a:spcPts val="110"/>
              </a:spcBef>
            </a:pPr>
            <a:r>
              <a:rPr sz="2200" spc="-950" dirty="0">
                <a:latin typeface="Symbol"/>
                <a:cs typeface="Symbol"/>
              </a:rPr>
              <a:t>⎜</a:t>
            </a:r>
            <a:endParaRPr sz="2200">
              <a:latin typeface="Symbol"/>
              <a:cs typeface="Symbol"/>
            </a:endParaRPr>
          </a:p>
          <a:p>
            <a:pPr marL="12700">
              <a:lnSpc>
                <a:spcPts val="2225"/>
              </a:lnSpc>
            </a:pPr>
            <a:r>
              <a:rPr sz="2200" spc="-950" dirty="0">
                <a:latin typeface="Symbol"/>
                <a:cs typeface="Symbol"/>
              </a:rPr>
              <a:t>⎝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61375" y="5779985"/>
            <a:ext cx="129539" cy="3632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-950" dirty="0">
                <a:latin typeface="Symbol"/>
                <a:cs typeface="Symbol"/>
              </a:rPr>
              <a:t>⎛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53166" y="6141841"/>
            <a:ext cx="173990" cy="3797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00" i="1" spc="-95" dirty="0">
                <a:latin typeface="Symbol"/>
                <a:cs typeface="Symbol"/>
              </a:rPr>
              <a:t></a:t>
            </a:r>
            <a:endParaRPr sz="23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43662" y="5946692"/>
            <a:ext cx="104775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00" spc="-30" dirty="0">
                <a:latin typeface="Times New Roman"/>
                <a:cs typeface="Times New Roman"/>
              </a:rPr>
              <a:t>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66267" y="5922241"/>
            <a:ext cx="1106170" cy="3797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00" i="1" spc="-90" dirty="0">
                <a:latin typeface="Symbol"/>
                <a:cs typeface="Symbol"/>
              </a:rPr>
              <a:t></a:t>
            </a:r>
            <a:r>
              <a:rPr sz="2300" i="1" spc="-90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Symbol"/>
                <a:cs typeface="Symbol"/>
              </a:rPr>
              <a:t></a:t>
            </a:r>
            <a:r>
              <a:rPr sz="2200" spc="-38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Times New Roman"/>
                <a:cs typeface="Times New Roman"/>
              </a:rPr>
              <a:t>arcsin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4570" y="5759283"/>
            <a:ext cx="1252855" cy="3632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92759" algn="l"/>
              </a:tabLst>
            </a:pPr>
            <a:r>
              <a:rPr sz="2200" spc="-50" dirty="0">
                <a:latin typeface="Symbol"/>
                <a:cs typeface="Symbol"/>
              </a:rPr>
              <a:t></a:t>
            </a:r>
            <a:r>
              <a:rPr sz="2200" i="1" spc="-50" dirty="0">
                <a:latin typeface="Times New Roman"/>
                <a:cs typeface="Times New Roman"/>
              </a:rPr>
              <a:t>x	</a:t>
            </a:r>
            <a:r>
              <a:rPr sz="2200" spc="-40" dirty="0">
                <a:latin typeface="Symbol"/>
                <a:cs typeface="Symbol"/>
              </a:rPr>
              <a:t></a:t>
            </a:r>
            <a:r>
              <a:rPr sz="2200" spc="-254" dirty="0">
                <a:latin typeface="Times New Roman"/>
                <a:cs typeface="Times New Roman"/>
              </a:rPr>
              <a:t> </a:t>
            </a:r>
            <a:r>
              <a:rPr sz="2200" spc="-85" dirty="0">
                <a:latin typeface="Symbol"/>
                <a:cs typeface="Symbol"/>
              </a:rPr>
              <a:t></a:t>
            </a:r>
            <a:r>
              <a:rPr sz="2200" i="1" spc="-85" dirty="0">
                <a:latin typeface="Times New Roman"/>
                <a:cs typeface="Times New Roman"/>
              </a:rPr>
              <a:t>x</a:t>
            </a:r>
            <a:r>
              <a:rPr sz="1950" spc="-127" baseline="-23504" dirty="0">
                <a:latin typeface="Times New Roman"/>
                <a:cs typeface="Times New Roman"/>
              </a:rPr>
              <a:t>1 </a:t>
            </a:r>
            <a:r>
              <a:rPr sz="3300" spc="-1522" baseline="-3787" dirty="0">
                <a:latin typeface="Symbol"/>
                <a:cs typeface="Symbol"/>
              </a:rPr>
              <a:t>⎞</a:t>
            </a:r>
            <a:endParaRPr sz="3300" baseline="-3787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24243" y="2669895"/>
            <a:ext cx="7467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2</a:t>
            </a:r>
            <a:r>
              <a:rPr sz="2200" spc="-5" dirty="0">
                <a:latin typeface="Arial"/>
                <a:cs typeface="Arial"/>
              </a:rPr>
              <a:t>π</a:t>
            </a:r>
            <a:r>
              <a:rPr sz="2200" i="1" dirty="0">
                <a:latin typeface="Arial"/>
                <a:cs typeface="Arial"/>
              </a:rPr>
              <a:t>d</a:t>
            </a:r>
            <a:r>
              <a:rPr sz="2200" dirty="0">
                <a:latin typeface="Arial"/>
                <a:cs typeface="Arial"/>
              </a:rPr>
              <a:t>/λ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65413" y="2345723"/>
            <a:ext cx="1905" cy="2014855"/>
          </a:xfrm>
          <a:custGeom>
            <a:avLst/>
            <a:gdLst/>
            <a:ahLst/>
            <a:cxnLst/>
            <a:rect l="l" t="t" r="r" b="b"/>
            <a:pathLst>
              <a:path w="1904" h="2014854">
                <a:moveTo>
                  <a:pt x="0" y="0"/>
                </a:moveTo>
                <a:lnTo>
                  <a:pt x="1740" y="2014314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06526" y="2320518"/>
            <a:ext cx="117906" cy="1159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08140" y="4269295"/>
            <a:ext cx="117906" cy="1159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276657" y="2252764"/>
            <a:ext cx="2330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latin typeface="Arial"/>
                <a:cs typeface="Arial"/>
              </a:rPr>
              <a:t>Q</a:t>
            </a:r>
            <a:endParaRPr sz="2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90540" y="2429090"/>
            <a:ext cx="26924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i="1" dirty="0">
                <a:latin typeface="Arial"/>
                <a:cs typeface="Arial"/>
              </a:rPr>
              <a:t>x</a:t>
            </a:r>
            <a:r>
              <a:rPr sz="2175" spc="7" baseline="-21072" dirty="0">
                <a:latin typeface="Arial"/>
                <a:cs typeface="Arial"/>
              </a:rPr>
              <a:t>1</a:t>
            </a:r>
            <a:endParaRPr sz="2175" baseline="-21072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361696" y="2949791"/>
            <a:ext cx="683895" cy="401955"/>
          </a:xfrm>
          <a:custGeom>
            <a:avLst/>
            <a:gdLst/>
            <a:ahLst/>
            <a:cxnLst/>
            <a:rect l="l" t="t" r="r" b="b"/>
            <a:pathLst>
              <a:path w="683895" h="401954">
                <a:moveTo>
                  <a:pt x="0" y="168539"/>
                </a:moveTo>
                <a:lnTo>
                  <a:pt x="31991" y="124618"/>
                </a:lnTo>
                <a:lnTo>
                  <a:pt x="88347" y="73024"/>
                </a:lnTo>
                <a:lnTo>
                  <a:pt x="151847" y="34924"/>
                </a:lnTo>
                <a:lnTo>
                  <a:pt x="220903" y="10318"/>
                </a:lnTo>
                <a:lnTo>
                  <a:pt x="292341" y="0"/>
                </a:lnTo>
                <a:lnTo>
                  <a:pt x="365366" y="4762"/>
                </a:lnTo>
                <a:lnTo>
                  <a:pt x="436804" y="25399"/>
                </a:lnTo>
                <a:lnTo>
                  <a:pt x="505859" y="61118"/>
                </a:lnTo>
                <a:lnTo>
                  <a:pt x="545548" y="91281"/>
                </a:lnTo>
                <a:lnTo>
                  <a:pt x="580472" y="126206"/>
                </a:lnTo>
                <a:lnTo>
                  <a:pt x="610634" y="165099"/>
                </a:lnTo>
                <a:lnTo>
                  <a:pt x="636828" y="207168"/>
                </a:lnTo>
                <a:lnTo>
                  <a:pt x="656672" y="252412"/>
                </a:lnTo>
                <a:lnTo>
                  <a:pt x="671752" y="300830"/>
                </a:lnTo>
                <a:lnTo>
                  <a:pt x="680484" y="350043"/>
                </a:lnTo>
                <a:lnTo>
                  <a:pt x="683659" y="401637"/>
                </a:lnTo>
              </a:path>
            </a:pathLst>
          </a:custGeom>
          <a:ln w="25399">
            <a:solidFill>
              <a:srgbClr val="51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46850" y="3017215"/>
            <a:ext cx="110083" cy="121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86128" y="3352757"/>
            <a:ext cx="2162175" cy="2540"/>
          </a:xfrm>
          <a:custGeom>
            <a:avLst/>
            <a:gdLst/>
            <a:ahLst/>
            <a:cxnLst/>
            <a:rect l="l" t="t" r="r" b="b"/>
            <a:pathLst>
              <a:path w="2162175" h="2539">
                <a:moveTo>
                  <a:pt x="0" y="2326"/>
                </a:moveTo>
                <a:lnTo>
                  <a:pt x="2161774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60923" y="3296056"/>
            <a:ext cx="115950" cy="1179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57147" y="3293884"/>
            <a:ext cx="115950" cy="1179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613091" y="3376942"/>
            <a:ext cx="996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latin typeface="Arial"/>
                <a:cs typeface="Arial"/>
              </a:rPr>
              <a:t>I</a:t>
            </a:r>
            <a:endParaRPr sz="21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885656" y="2884846"/>
            <a:ext cx="779780" cy="459105"/>
          </a:xfrm>
          <a:custGeom>
            <a:avLst/>
            <a:gdLst/>
            <a:ahLst/>
            <a:cxnLst/>
            <a:rect l="l" t="t" r="r" b="b"/>
            <a:pathLst>
              <a:path w="779779" h="459104">
                <a:moveTo>
                  <a:pt x="779735" y="459075"/>
                </a:moveTo>
                <a:lnTo>
                  <a:pt x="0" y="0"/>
                </a:lnTo>
              </a:path>
            </a:pathLst>
          </a:custGeom>
          <a:ln w="25399">
            <a:solidFill>
              <a:srgbClr val="51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26785" y="2833611"/>
            <a:ext cx="118110" cy="109855"/>
          </a:xfrm>
          <a:custGeom>
            <a:avLst/>
            <a:gdLst/>
            <a:ahLst/>
            <a:cxnLst/>
            <a:rect l="l" t="t" r="r" b="b"/>
            <a:pathLst>
              <a:path w="118110" h="109855">
                <a:moveTo>
                  <a:pt x="0" y="0"/>
                </a:moveTo>
                <a:lnTo>
                  <a:pt x="117763" y="109729"/>
                </a:lnTo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26776" y="2833611"/>
            <a:ext cx="118110" cy="109855"/>
          </a:xfrm>
          <a:custGeom>
            <a:avLst/>
            <a:gdLst/>
            <a:ahLst/>
            <a:cxnLst/>
            <a:rect l="l" t="t" r="r" b="b"/>
            <a:pathLst>
              <a:path w="118110" h="109855">
                <a:moveTo>
                  <a:pt x="117762" y="0"/>
                </a:moveTo>
                <a:lnTo>
                  <a:pt x="0" y="109729"/>
                </a:lnTo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14802" y="3352774"/>
            <a:ext cx="779780" cy="459105"/>
          </a:xfrm>
          <a:custGeom>
            <a:avLst/>
            <a:gdLst/>
            <a:ahLst/>
            <a:cxnLst/>
            <a:rect l="l" t="t" r="r" b="b"/>
            <a:pathLst>
              <a:path w="779779" h="459104">
                <a:moveTo>
                  <a:pt x="779735" y="0"/>
                </a:moveTo>
                <a:lnTo>
                  <a:pt x="0" y="459076"/>
                </a:lnTo>
              </a:path>
            </a:pathLst>
          </a:custGeom>
          <a:ln w="25399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99937" y="2980327"/>
            <a:ext cx="113030" cy="708660"/>
          </a:xfrm>
          <a:custGeom>
            <a:avLst/>
            <a:gdLst/>
            <a:ahLst/>
            <a:cxnLst/>
            <a:rect l="l" t="t" r="r" b="b"/>
            <a:pathLst>
              <a:path w="113029" h="708660">
                <a:moveTo>
                  <a:pt x="97230" y="708585"/>
                </a:moveTo>
                <a:lnTo>
                  <a:pt x="65087" y="652461"/>
                </a:lnTo>
                <a:lnTo>
                  <a:pt x="29368" y="561180"/>
                </a:lnTo>
                <a:lnTo>
                  <a:pt x="7937" y="466724"/>
                </a:lnTo>
                <a:lnTo>
                  <a:pt x="0" y="370680"/>
                </a:lnTo>
                <a:lnTo>
                  <a:pt x="7143" y="274636"/>
                </a:lnTo>
                <a:lnTo>
                  <a:pt x="27781" y="180180"/>
                </a:lnTo>
                <a:lnTo>
                  <a:pt x="63499" y="88105"/>
                </a:lnTo>
                <a:lnTo>
                  <a:pt x="112712" y="0"/>
                </a:lnTo>
              </a:path>
            </a:pathLst>
          </a:custGeom>
          <a:ln w="38099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07726" y="3580091"/>
            <a:ext cx="211933" cy="3054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686729" y="3809022"/>
            <a:ext cx="26924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i="1" dirty="0">
                <a:latin typeface="Arial"/>
                <a:cs typeface="Arial"/>
              </a:rPr>
              <a:t>x</a:t>
            </a:r>
            <a:r>
              <a:rPr sz="2175" spc="7" baseline="-21072" dirty="0">
                <a:latin typeface="Arial"/>
                <a:cs typeface="Arial"/>
              </a:rPr>
              <a:t>2</a:t>
            </a:r>
            <a:endParaRPr sz="2175" baseline="-21072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38981" y="4347880"/>
            <a:ext cx="7664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latin typeface="Arial"/>
                <a:cs typeface="Arial"/>
              </a:rPr>
              <a:t>C</a:t>
            </a:r>
            <a:r>
              <a:rPr sz="2100" b="1" spc="-5" dirty="0">
                <a:latin typeface="Arial"/>
                <a:cs typeface="Arial"/>
              </a:rPr>
              <a:t>li</a:t>
            </a:r>
            <a:r>
              <a:rPr sz="2100" b="1" dirty="0">
                <a:latin typeface="Arial"/>
                <a:cs typeface="Arial"/>
              </a:rPr>
              <a:t>e</a:t>
            </a:r>
            <a:r>
              <a:rPr sz="2100" b="1" spc="-5" dirty="0">
                <a:latin typeface="Arial"/>
                <a:cs typeface="Arial"/>
              </a:rPr>
              <a:t>n</a:t>
            </a:r>
            <a:r>
              <a:rPr sz="2100" b="1" dirty="0">
                <a:latin typeface="Arial"/>
                <a:cs typeface="Arial"/>
              </a:rPr>
              <a:t>t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768652" y="2918915"/>
            <a:ext cx="768350" cy="1119505"/>
          </a:xfrm>
          <a:custGeom>
            <a:avLst/>
            <a:gdLst/>
            <a:ahLst/>
            <a:cxnLst/>
            <a:rect l="l" t="t" r="r" b="b"/>
            <a:pathLst>
              <a:path w="768350" h="1119504">
                <a:moveTo>
                  <a:pt x="0" y="1119189"/>
                </a:moveTo>
                <a:lnTo>
                  <a:pt x="768349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55773" y="2924949"/>
            <a:ext cx="720090" cy="360045"/>
          </a:xfrm>
          <a:custGeom>
            <a:avLst/>
            <a:gdLst/>
            <a:ahLst/>
            <a:cxnLst/>
            <a:rect l="l" t="t" r="r" b="b"/>
            <a:pathLst>
              <a:path w="720089" h="360045">
                <a:moveTo>
                  <a:pt x="0" y="0"/>
                </a:moveTo>
                <a:lnTo>
                  <a:pt x="720079" y="360039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87624" y="2928442"/>
            <a:ext cx="2790825" cy="1905"/>
          </a:xfrm>
          <a:custGeom>
            <a:avLst/>
            <a:gdLst/>
            <a:ahLst/>
            <a:cxnLst/>
            <a:rect l="l" t="t" r="r" b="b"/>
            <a:pathLst>
              <a:path w="2790825" h="1905">
                <a:moveTo>
                  <a:pt x="0" y="0"/>
                </a:moveTo>
                <a:lnTo>
                  <a:pt x="2790817" y="1587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882430" y="3286886"/>
            <a:ext cx="1701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dirty="0">
                <a:latin typeface="Arial"/>
                <a:cs typeface="Arial"/>
              </a:rPr>
              <a:t>θ</a:t>
            </a:r>
            <a:endParaRPr sz="21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870744" y="3012564"/>
            <a:ext cx="121920" cy="349885"/>
          </a:xfrm>
          <a:custGeom>
            <a:avLst/>
            <a:gdLst/>
            <a:ahLst/>
            <a:cxnLst/>
            <a:rect l="l" t="t" r="r" b="b"/>
            <a:pathLst>
              <a:path w="121919" h="349885">
                <a:moveTo>
                  <a:pt x="121870" y="349264"/>
                </a:moveTo>
                <a:lnTo>
                  <a:pt x="0" y="0"/>
                </a:lnTo>
              </a:path>
            </a:pathLst>
          </a:custGeom>
          <a:ln w="25399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40062" y="2988767"/>
            <a:ext cx="111963" cy="1241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68129" y="2937968"/>
            <a:ext cx="193040" cy="339090"/>
          </a:xfrm>
          <a:custGeom>
            <a:avLst/>
            <a:gdLst/>
            <a:ahLst/>
            <a:cxnLst/>
            <a:rect l="l" t="t" r="r" b="b"/>
            <a:pathLst>
              <a:path w="193039" h="339089">
                <a:moveTo>
                  <a:pt x="0" y="338631"/>
                </a:moveTo>
                <a:lnTo>
                  <a:pt x="192790" y="0"/>
                </a:lnTo>
              </a:path>
            </a:pathLst>
          </a:custGeom>
          <a:ln w="38099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00399" y="3154396"/>
            <a:ext cx="50165" cy="87630"/>
          </a:xfrm>
          <a:custGeom>
            <a:avLst/>
            <a:gdLst/>
            <a:ahLst/>
            <a:cxnLst/>
            <a:rect l="l" t="t" r="r" b="b"/>
            <a:pathLst>
              <a:path w="50164" h="87630">
                <a:moveTo>
                  <a:pt x="0" y="87279"/>
                </a:moveTo>
                <a:lnTo>
                  <a:pt x="50056" y="0"/>
                </a:lnTo>
              </a:path>
            </a:pathLst>
          </a:custGeom>
          <a:ln w="25399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37750" y="3159163"/>
            <a:ext cx="86995" cy="41275"/>
          </a:xfrm>
          <a:custGeom>
            <a:avLst/>
            <a:gdLst/>
            <a:ahLst/>
            <a:cxnLst/>
            <a:rect l="l" t="t" r="r" b="b"/>
            <a:pathLst>
              <a:path w="86995" h="41275">
                <a:moveTo>
                  <a:pt x="0" y="0"/>
                </a:moveTo>
                <a:lnTo>
                  <a:pt x="86468" y="41242"/>
                </a:lnTo>
              </a:path>
            </a:pathLst>
          </a:custGeom>
          <a:ln w="25399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90067" y="2924064"/>
            <a:ext cx="26670" cy="111125"/>
          </a:xfrm>
          <a:custGeom>
            <a:avLst/>
            <a:gdLst/>
            <a:ahLst/>
            <a:cxnLst/>
            <a:rect l="l" t="t" r="r" b="b"/>
            <a:pathLst>
              <a:path w="26669" h="111125">
                <a:moveTo>
                  <a:pt x="9817" y="0"/>
                </a:moveTo>
                <a:lnTo>
                  <a:pt x="23515" y="19370"/>
                </a:lnTo>
                <a:lnTo>
                  <a:pt x="26235" y="46684"/>
                </a:lnTo>
                <a:lnTo>
                  <a:pt x="18291" y="78373"/>
                </a:lnTo>
                <a:lnTo>
                  <a:pt x="0" y="110873"/>
                </a:lnTo>
              </a:path>
            </a:pathLst>
          </a:custGeom>
          <a:ln w="25399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60927" y="2571254"/>
            <a:ext cx="265430" cy="358775"/>
          </a:xfrm>
          <a:custGeom>
            <a:avLst/>
            <a:gdLst/>
            <a:ahLst/>
            <a:cxnLst/>
            <a:rect l="l" t="t" r="r" b="b"/>
            <a:pathLst>
              <a:path w="265429" h="358775">
                <a:moveTo>
                  <a:pt x="0" y="358774"/>
                </a:moveTo>
                <a:lnTo>
                  <a:pt x="142874" y="358774"/>
                </a:lnTo>
                <a:lnTo>
                  <a:pt x="137318" y="0"/>
                </a:lnTo>
                <a:lnTo>
                  <a:pt x="265112" y="0"/>
                </a:lnTo>
                <a:lnTo>
                  <a:pt x="137318" y="104774"/>
                </a:lnTo>
                <a:lnTo>
                  <a:pt x="4762" y="0"/>
                </a:lnTo>
                <a:lnTo>
                  <a:pt x="147636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22827" y="2891929"/>
            <a:ext cx="76200" cy="76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40177" y="2923680"/>
            <a:ext cx="1905" cy="703580"/>
          </a:xfrm>
          <a:custGeom>
            <a:avLst/>
            <a:gdLst/>
            <a:ahLst/>
            <a:cxnLst/>
            <a:rect l="l" t="t" r="r" b="b"/>
            <a:pathLst>
              <a:path w="1905" h="703579">
                <a:moveTo>
                  <a:pt x="1588" y="703261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75065" y="2564904"/>
            <a:ext cx="265430" cy="358775"/>
          </a:xfrm>
          <a:custGeom>
            <a:avLst/>
            <a:gdLst/>
            <a:ahLst/>
            <a:cxnLst/>
            <a:rect l="l" t="t" r="r" b="b"/>
            <a:pathLst>
              <a:path w="265430" h="358775">
                <a:moveTo>
                  <a:pt x="265111" y="358774"/>
                </a:moveTo>
                <a:lnTo>
                  <a:pt x="122359" y="358774"/>
                </a:lnTo>
                <a:lnTo>
                  <a:pt x="127457" y="0"/>
                </a:lnTo>
                <a:lnTo>
                  <a:pt x="0" y="0"/>
                </a:lnTo>
                <a:lnTo>
                  <a:pt x="127457" y="104641"/>
                </a:lnTo>
                <a:lnTo>
                  <a:pt x="260013" y="0"/>
                </a:lnTo>
                <a:lnTo>
                  <a:pt x="117261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02077" y="2885579"/>
            <a:ext cx="76200" cy="76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798167" y="3299586"/>
            <a:ext cx="62928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1170" algn="l"/>
              </a:tabLst>
            </a:pPr>
            <a:r>
              <a:rPr sz="2200" i="1" dirty="0">
                <a:latin typeface="Arial"/>
                <a:cs typeface="Arial"/>
              </a:rPr>
              <a:t>d	</a:t>
            </a:r>
            <a:r>
              <a:rPr sz="3150" i="1" baseline="1322" dirty="0">
                <a:latin typeface="Arial"/>
                <a:cs typeface="Arial"/>
              </a:rPr>
              <a:t>θ</a:t>
            </a:r>
            <a:endParaRPr sz="3150" baseline="1322" dirty="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987092" y="4034874"/>
            <a:ext cx="265430" cy="358775"/>
          </a:xfrm>
          <a:custGeom>
            <a:avLst/>
            <a:gdLst/>
            <a:ahLst/>
            <a:cxnLst/>
            <a:rect l="l" t="t" r="r" b="b"/>
            <a:pathLst>
              <a:path w="265430" h="358775">
                <a:moveTo>
                  <a:pt x="265112" y="358774"/>
                </a:moveTo>
                <a:lnTo>
                  <a:pt x="122359" y="358774"/>
                </a:lnTo>
                <a:lnTo>
                  <a:pt x="127457" y="0"/>
                </a:lnTo>
                <a:lnTo>
                  <a:pt x="0" y="0"/>
                </a:lnTo>
                <a:lnTo>
                  <a:pt x="127457" y="104641"/>
                </a:lnTo>
                <a:lnTo>
                  <a:pt x="260014" y="0"/>
                </a:lnTo>
                <a:lnTo>
                  <a:pt x="117261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22615" y="4017467"/>
            <a:ext cx="76200" cy="76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456838" y="3077717"/>
            <a:ext cx="322580" cy="609600"/>
          </a:xfrm>
          <a:custGeom>
            <a:avLst/>
            <a:gdLst/>
            <a:ahLst/>
            <a:cxnLst/>
            <a:rect l="l" t="t" r="r" b="b"/>
            <a:pathLst>
              <a:path w="322579" h="609600">
                <a:moveTo>
                  <a:pt x="322478" y="609397"/>
                </a:moveTo>
                <a:lnTo>
                  <a:pt x="0" y="0"/>
                </a:lnTo>
              </a:path>
            </a:pathLst>
          </a:custGeom>
          <a:ln w="25399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40214" y="3055442"/>
            <a:ext cx="106045" cy="12339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325346" y="3266687"/>
            <a:ext cx="201930" cy="58419"/>
          </a:xfrm>
          <a:custGeom>
            <a:avLst/>
            <a:gdLst/>
            <a:ahLst/>
            <a:cxnLst/>
            <a:rect l="l" t="t" r="r" b="b"/>
            <a:pathLst>
              <a:path w="201930" h="58420">
                <a:moveTo>
                  <a:pt x="201781" y="34949"/>
                </a:moveTo>
                <a:lnTo>
                  <a:pt x="153572" y="53271"/>
                </a:lnTo>
                <a:lnTo>
                  <a:pt x="105966" y="58362"/>
                </a:lnTo>
                <a:lnTo>
                  <a:pt x="62286" y="50796"/>
                </a:lnTo>
                <a:lnTo>
                  <a:pt x="25856" y="31150"/>
                </a:lnTo>
                <a:lnTo>
                  <a:pt x="0" y="0"/>
                </a:lnTo>
              </a:path>
            </a:pathLst>
          </a:custGeom>
          <a:ln w="25400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920689" y="2453906"/>
            <a:ext cx="26924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i="1" dirty="0">
                <a:latin typeface="Arial"/>
                <a:cs typeface="Arial"/>
              </a:rPr>
              <a:t>x</a:t>
            </a:r>
            <a:r>
              <a:rPr sz="2175" i="1" spc="7" baseline="-21072" dirty="0">
                <a:latin typeface="Arial"/>
                <a:cs typeface="Arial"/>
              </a:rPr>
              <a:t>1</a:t>
            </a:r>
            <a:endParaRPr sz="2175" baseline="-21072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786644" y="2453906"/>
            <a:ext cx="26924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i="1" dirty="0">
                <a:latin typeface="Arial"/>
                <a:cs typeface="Arial"/>
              </a:rPr>
              <a:t>x</a:t>
            </a:r>
            <a:r>
              <a:rPr sz="2175" i="1" spc="7" baseline="-21072" dirty="0">
                <a:latin typeface="Arial"/>
                <a:cs typeface="Arial"/>
              </a:rPr>
              <a:t>2</a:t>
            </a:r>
            <a:endParaRPr sz="2175" baseline="-21072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481882" y="3678034"/>
            <a:ext cx="106235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0000FF"/>
                </a:solidFill>
                <a:latin typeface="Arial"/>
                <a:cs typeface="Arial"/>
              </a:rPr>
              <a:t>½λ sin</a:t>
            </a:r>
            <a:r>
              <a:rPr sz="2200" spc="-1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0000FF"/>
                </a:solidFill>
                <a:latin typeface="Arial"/>
                <a:cs typeface="Arial"/>
              </a:rPr>
              <a:t>θ</a:t>
            </a:r>
            <a:endParaRPr sz="22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491877" y="3042310"/>
            <a:ext cx="2343150" cy="441325"/>
          </a:xfrm>
          <a:custGeom>
            <a:avLst/>
            <a:gdLst/>
            <a:ahLst/>
            <a:cxnLst/>
            <a:rect l="l" t="t" r="r" b="b"/>
            <a:pathLst>
              <a:path w="2343150" h="441325">
                <a:moveTo>
                  <a:pt x="0" y="0"/>
                </a:moveTo>
                <a:lnTo>
                  <a:pt x="220662" y="4762"/>
                </a:lnTo>
                <a:lnTo>
                  <a:pt x="434974" y="19049"/>
                </a:lnTo>
                <a:lnTo>
                  <a:pt x="537368" y="28574"/>
                </a:lnTo>
                <a:lnTo>
                  <a:pt x="634999" y="40481"/>
                </a:lnTo>
                <a:lnTo>
                  <a:pt x="727868" y="53974"/>
                </a:lnTo>
                <a:lnTo>
                  <a:pt x="814387" y="69056"/>
                </a:lnTo>
                <a:lnTo>
                  <a:pt x="893762" y="84931"/>
                </a:lnTo>
                <a:lnTo>
                  <a:pt x="965993" y="102393"/>
                </a:lnTo>
                <a:lnTo>
                  <a:pt x="1028699" y="120649"/>
                </a:lnTo>
                <a:lnTo>
                  <a:pt x="1082679" y="139699"/>
                </a:lnTo>
                <a:lnTo>
                  <a:pt x="1125539" y="159543"/>
                </a:lnTo>
                <a:lnTo>
                  <a:pt x="1177129" y="200024"/>
                </a:lnTo>
                <a:lnTo>
                  <a:pt x="1191419" y="241299"/>
                </a:lnTo>
                <a:lnTo>
                  <a:pt x="1210469" y="261937"/>
                </a:lnTo>
                <a:lnTo>
                  <a:pt x="1243009" y="281780"/>
                </a:lnTo>
                <a:lnTo>
                  <a:pt x="1285879" y="301624"/>
                </a:lnTo>
                <a:lnTo>
                  <a:pt x="1339848" y="320674"/>
                </a:lnTo>
                <a:lnTo>
                  <a:pt x="1402558" y="338930"/>
                </a:lnTo>
                <a:lnTo>
                  <a:pt x="1473988" y="356393"/>
                </a:lnTo>
                <a:lnTo>
                  <a:pt x="1554158" y="372268"/>
                </a:lnTo>
                <a:lnTo>
                  <a:pt x="1640678" y="387349"/>
                </a:lnTo>
                <a:lnTo>
                  <a:pt x="1732758" y="400843"/>
                </a:lnTo>
                <a:lnTo>
                  <a:pt x="1831178" y="412749"/>
                </a:lnTo>
                <a:lnTo>
                  <a:pt x="1932778" y="422274"/>
                </a:lnTo>
                <a:lnTo>
                  <a:pt x="2147088" y="436562"/>
                </a:lnTo>
                <a:lnTo>
                  <a:pt x="2342558" y="44078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742787" y="3422522"/>
            <a:ext cx="116852" cy="1178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2706509" y="2093861"/>
            <a:ext cx="457200" cy="855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latin typeface="Arial"/>
                <a:cs typeface="Arial"/>
              </a:rPr>
              <a:t>AP</a:t>
            </a:r>
            <a:endParaRPr sz="2100">
              <a:latin typeface="Arial"/>
              <a:cs typeface="Arial"/>
            </a:endParaRPr>
          </a:p>
          <a:p>
            <a:pPr marL="66040">
              <a:lnSpc>
                <a:spcPct val="100000"/>
              </a:lnSpc>
              <a:spcBef>
                <a:spcPts val="1495"/>
              </a:spcBef>
            </a:pPr>
            <a:r>
              <a:rPr sz="2100" spc="110" dirty="0">
                <a:latin typeface="Trebuchet MS"/>
                <a:cs typeface="Trebuchet MS"/>
              </a:rPr>
              <a:t>λ</a:t>
            </a:r>
            <a:r>
              <a:rPr sz="2100" spc="110" dirty="0">
                <a:latin typeface="Arial"/>
                <a:cs typeface="Arial"/>
              </a:rPr>
              <a:t>/2</a:t>
            </a:r>
            <a:endParaRPr sz="21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285684" y="4739589"/>
            <a:ext cx="6263640" cy="835660"/>
          </a:xfrm>
          <a:prstGeom prst="rect">
            <a:avLst/>
          </a:prstGeom>
          <a:solidFill>
            <a:srgbClr val="D4FDD5"/>
          </a:solidFill>
          <a:ln w="28574">
            <a:solidFill>
              <a:srgbClr val="000000"/>
            </a:solidFill>
          </a:ln>
        </p:spPr>
        <p:txBody>
          <a:bodyPr vert="horz" wrap="square" lIns="0" tIns="93345" rIns="0" bIns="0" rtlCol="0">
            <a:spAutoFit/>
          </a:bodyPr>
          <a:lstStyle/>
          <a:p>
            <a:pPr marL="546735" marR="480059" indent="2540">
              <a:lnSpc>
                <a:spcPct val="100000"/>
              </a:lnSpc>
              <a:spcBef>
                <a:spcPts val="735"/>
              </a:spcBef>
            </a:pPr>
            <a:r>
              <a:rPr sz="2000" b="1" spc="-5" dirty="0">
                <a:latin typeface="Arial"/>
                <a:cs typeface="Arial"/>
              </a:rPr>
              <a:t>In </a:t>
            </a:r>
            <a:r>
              <a:rPr sz="2000" b="1" dirty="0">
                <a:latin typeface="Arial"/>
                <a:cs typeface="Arial"/>
              </a:rPr>
              <a:t>a </a:t>
            </a:r>
            <a:r>
              <a:rPr sz="2000" b="1" spc="-5" dirty="0">
                <a:latin typeface="Arial"/>
                <a:cs typeface="Arial"/>
              </a:rPr>
              <a:t>solely line-of-sight environment, phase  measurements give </a:t>
            </a:r>
            <a:r>
              <a:rPr sz="2000" b="1" spc="-15" dirty="0">
                <a:latin typeface="Arial"/>
                <a:cs typeface="Arial"/>
              </a:rPr>
              <a:t>client’s </a:t>
            </a:r>
            <a:r>
              <a:rPr sz="2000" b="1" spc="-5" dirty="0">
                <a:latin typeface="Arial"/>
                <a:cs typeface="Arial"/>
              </a:rPr>
              <a:t>bearing </a:t>
            </a:r>
            <a:r>
              <a:rPr sz="2000" b="1" dirty="0">
                <a:latin typeface="Arial"/>
                <a:cs typeface="Arial"/>
              </a:rPr>
              <a:t>to AP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θ</a:t>
            </a:r>
            <a:endParaRPr sz="20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622205" y="6370320"/>
            <a:ext cx="124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60" name="object 31">
            <a:extLst>
              <a:ext uri="{FF2B5EF4-FFF2-40B4-BE49-F238E27FC236}">
                <a16:creationId xmlns:a16="http://schemas.microsoft.com/office/drawing/2014/main" id="{41AEA62B-F2C5-DD4F-9227-F4CD9CC75DF2}"/>
              </a:ext>
            </a:extLst>
          </p:cNvPr>
          <p:cNvSpPr/>
          <p:nvPr/>
        </p:nvSpPr>
        <p:spPr>
          <a:xfrm>
            <a:off x="2485507" y="3297658"/>
            <a:ext cx="768350" cy="1119505"/>
          </a:xfrm>
          <a:custGeom>
            <a:avLst/>
            <a:gdLst/>
            <a:ahLst/>
            <a:cxnLst/>
            <a:rect l="l" t="t" r="r" b="b"/>
            <a:pathLst>
              <a:path w="768350" h="1119504">
                <a:moveTo>
                  <a:pt x="0" y="1119189"/>
                </a:moveTo>
                <a:lnTo>
                  <a:pt x="768349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34744" y="3940235"/>
            <a:ext cx="519545" cy="353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94142" y="3975760"/>
            <a:ext cx="401320" cy="238125"/>
          </a:xfrm>
          <a:custGeom>
            <a:avLst/>
            <a:gdLst/>
            <a:ahLst/>
            <a:cxnLst/>
            <a:rect l="l" t="t" r="r" b="b"/>
            <a:pathLst>
              <a:path w="401320" h="238125">
                <a:moveTo>
                  <a:pt x="0" y="118840"/>
                </a:moveTo>
                <a:lnTo>
                  <a:pt x="27375" y="58859"/>
                </a:lnTo>
                <a:lnTo>
                  <a:pt x="58728" y="34807"/>
                </a:lnTo>
                <a:lnTo>
                  <a:pt x="99309" y="16225"/>
                </a:lnTo>
                <a:lnTo>
                  <a:pt x="147207" y="4245"/>
                </a:lnTo>
                <a:lnTo>
                  <a:pt x="200511" y="0"/>
                </a:lnTo>
                <a:lnTo>
                  <a:pt x="253815" y="4245"/>
                </a:lnTo>
                <a:lnTo>
                  <a:pt x="301713" y="16225"/>
                </a:lnTo>
                <a:lnTo>
                  <a:pt x="342294" y="34807"/>
                </a:lnTo>
                <a:lnTo>
                  <a:pt x="373647" y="58859"/>
                </a:lnTo>
                <a:lnTo>
                  <a:pt x="401023" y="118840"/>
                </a:lnTo>
                <a:lnTo>
                  <a:pt x="393860" y="150433"/>
                </a:lnTo>
                <a:lnTo>
                  <a:pt x="342294" y="202874"/>
                </a:lnTo>
                <a:lnTo>
                  <a:pt x="301713" y="221456"/>
                </a:lnTo>
                <a:lnTo>
                  <a:pt x="253815" y="233436"/>
                </a:lnTo>
                <a:lnTo>
                  <a:pt x="200511" y="237681"/>
                </a:lnTo>
                <a:lnTo>
                  <a:pt x="147207" y="233436"/>
                </a:lnTo>
                <a:lnTo>
                  <a:pt x="99309" y="221456"/>
                </a:lnTo>
                <a:lnTo>
                  <a:pt x="58728" y="202874"/>
                </a:lnTo>
                <a:lnTo>
                  <a:pt x="27375" y="178822"/>
                </a:lnTo>
                <a:lnTo>
                  <a:pt x="0" y="118840"/>
                </a:lnTo>
                <a:close/>
              </a:path>
            </a:pathLst>
          </a:custGeom>
          <a:ln w="25399">
            <a:solidFill>
              <a:srgbClr val="008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94168" y="4763196"/>
            <a:ext cx="519545" cy="3532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52321" y="4798657"/>
            <a:ext cx="401320" cy="238125"/>
          </a:xfrm>
          <a:custGeom>
            <a:avLst/>
            <a:gdLst/>
            <a:ahLst/>
            <a:cxnLst/>
            <a:rect l="l" t="t" r="r" b="b"/>
            <a:pathLst>
              <a:path w="401320" h="238125">
                <a:moveTo>
                  <a:pt x="0" y="118840"/>
                </a:moveTo>
                <a:lnTo>
                  <a:pt x="27375" y="58859"/>
                </a:lnTo>
                <a:lnTo>
                  <a:pt x="58728" y="34807"/>
                </a:lnTo>
                <a:lnTo>
                  <a:pt x="99309" y="16225"/>
                </a:lnTo>
                <a:lnTo>
                  <a:pt x="147207" y="4245"/>
                </a:lnTo>
                <a:lnTo>
                  <a:pt x="200511" y="0"/>
                </a:lnTo>
                <a:lnTo>
                  <a:pt x="253815" y="4245"/>
                </a:lnTo>
                <a:lnTo>
                  <a:pt x="301713" y="16225"/>
                </a:lnTo>
                <a:lnTo>
                  <a:pt x="342294" y="34807"/>
                </a:lnTo>
                <a:lnTo>
                  <a:pt x="373647" y="58859"/>
                </a:lnTo>
                <a:lnTo>
                  <a:pt x="401023" y="118840"/>
                </a:lnTo>
                <a:lnTo>
                  <a:pt x="393861" y="150433"/>
                </a:lnTo>
                <a:lnTo>
                  <a:pt x="342294" y="202874"/>
                </a:lnTo>
                <a:lnTo>
                  <a:pt x="301713" y="221456"/>
                </a:lnTo>
                <a:lnTo>
                  <a:pt x="253815" y="233436"/>
                </a:lnTo>
                <a:lnTo>
                  <a:pt x="200511" y="237681"/>
                </a:lnTo>
                <a:lnTo>
                  <a:pt x="147207" y="233436"/>
                </a:lnTo>
                <a:lnTo>
                  <a:pt x="99309" y="221456"/>
                </a:lnTo>
                <a:lnTo>
                  <a:pt x="58728" y="202874"/>
                </a:lnTo>
                <a:lnTo>
                  <a:pt x="27375" y="178822"/>
                </a:lnTo>
                <a:lnTo>
                  <a:pt x="0" y="118840"/>
                </a:lnTo>
                <a:close/>
              </a:path>
            </a:pathLst>
          </a:custGeom>
          <a:ln w="25399">
            <a:solidFill>
              <a:srgbClr val="737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07377" y="5773188"/>
            <a:ext cx="515388" cy="3532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64285" y="5806770"/>
            <a:ext cx="401320" cy="238125"/>
          </a:xfrm>
          <a:custGeom>
            <a:avLst/>
            <a:gdLst/>
            <a:ahLst/>
            <a:cxnLst/>
            <a:rect l="l" t="t" r="r" b="b"/>
            <a:pathLst>
              <a:path w="401320" h="238125">
                <a:moveTo>
                  <a:pt x="0" y="118840"/>
                </a:moveTo>
                <a:lnTo>
                  <a:pt x="27375" y="58859"/>
                </a:lnTo>
                <a:lnTo>
                  <a:pt x="58728" y="34807"/>
                </a:lnTo>
                <a:lnTo>
                  <a:pt x="99309" y="16225"/>
                </a:lnTo>
                <a:lnTo>
                  <a:pt x="147207" y="4245"/>
                </a:lnTo>
                <a:lnTo>
                  <a:pt x="200512" y="0"/>
                </a:lnTo>
                <a:lnTo>
                  <a:pt x="253815" y="4245"/>
                </a:lnTo>
                <a:lnTo>
                  <a:pt x="301713" y="16225"/>
                </a:lnTo>
                <a:lnTo>
                  <a:pt x="342294" y="34807"/>
                </a:lnTo>
                <a:lnTo>
                  <a:pt x="373647" y="58859"/>
                </a:lnTo>
                <a:lnTo>
                  <a:pt x="401022" y="118840"/>
                </a:lnTo>
                <a:lnTo>
                  <a:pt x="393860" y="150433"/>
                </a:lnTo>
                <a:lnTo>
                  <a:pt x="342294" y="202874"/>
                </a:lnTo>
                <a:lnTo>
                  <a:pt x="301713" y="221456"/>
                </a:lnTo>
                <a:lnTo>
                  <a:pt x="253815" y="233436"/>
                </a:lnTo>
                <a:lnTo>
                  <a:pt x="200512" y="237681"/>
                </a:lnTo>
                <a:lnTo>
                  <a:pt x="147207" y="233436"/>
                </a:lnTo>
                <a:lnTo>
                  <a:pt x="99309" y="221456"/>
                </a:lnTo>
                <a:lnTo>
                  <a:pt x="58728" y="202874"/>
                </a:lnTo>
                <a:lnTo>
                  <a:pt x="27375" y="178822"/>
                </a:lnTo>
                <a:lnTo>
                  <a:pt x="0" y="118840"/>
                </a:lnTo>
                <a:close/>
              </a:path>
            </a:pathLst>
          </a:custGeom>
          <a:ln w="25399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4490" y="890270"/>
            <a:ext cx="7849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The challenge: multipath</a:t>
            </a:r>
            <a:r>
              <a:rPr sz="3600" spc="-10" dirty="0"/>
              <a:t> </a:t>
            </a:r>
            <a:r>
              <a:rPr sz="3600" spc="-5" dirty="0"/>
              <a:t>reflections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618291" y="1767141"/>
            <a:ext cx="7683500" cy="101028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85"/>
              </a:spcBef>
              <a:buClr>
                <a:srgbClr val="0070C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latin typeface="Arial"/>
                <a:cs typeface="Arial"/>
              </a:rPr>
              <a:t>Problem </a:t>
            </a:r>
            <a:r>
              <a:rPr sz="2200" b="1" dirty="0">
                <a:latin typeface="Arial"/>
                <a:cs typeface="Arial"/>
              </a:rPr>
              <a:t>#1: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Strong multipath reflections</a:t>
            </a:r>
            <a:r>
              <a:rPr sz="22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indoors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90"/>
              </a:spcBef>
              <a:buClr>
                <a:srgbClr val="0070C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latin typeface="Arial"/>
                <a:cs typeface="Arial"/>
              </a:rPr>
              <a:t>Problem </a:t>
            </a:r>
            <a:r>
              <a:rPr sz="2200" b="1" dirty="0">
                <a:latin typeface="Arial"/>
                <a:cs typeface="Arial"/>
              </a:rPr>
              <a:t>#2: </a:t>
            </a: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Direct path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attenuated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or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completely</a:t>
            </a:r>
            <a:r>
              <a:rPr sz="2200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blocked</a:t>
            </a:r>
            <a:endParaRPr sz="2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75"/>
              </a:spcBef>
              <a:tabLst>
                <a:tab pos="755015" algn="l"/>
              </a:tabLst>
            </a:pPr>
            <a:r>
              <a:rPr sz="1600" dirty="0">
                <a:solidFill>
                  <a:srgbClr val="0070C0"/>
                </a:solidFill>
                <a:latin typeface="Arial"/>
                <a:cs typeface="Arial"/>
              </a:rPr>
              <a:t>–	</a:t>
            </a:r>
            <a:r>
              <a:rPr sz="1600" b="1" spc="-5" dirty="0">
                <a:latin typeface="Arial"/>
                <a:cs typeface="Arial"/>
              </a:rPr>
              <a:t>Direct path signal </a:t>
            </a:r>
            <a:r>
              <a:rPr sz="1600" b="1" dirty="0">
                <a:latin typeface="Arial"/>
                <a:cs typeface="Arial"/>
              </a:rPr>
              <a:t>may </a:t>
            </a:r>
            <a:r>
              <a:rPr sz="1600" b="1" spc="-5" dirty="0">
                <a:latin typeface="Arial"/>
                <a:cs typeface="Arial"/>
              </a:rPr>
              <a:t>not be the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strongest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23064" y="4522125"/>
            <a:ext cx="224443" cy="1080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74042" y="4550016"/>
            <a:ext cx="123558" cy="48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69279" y="4552440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086" y="0"/>
                </a:lnTo>
              </a:path>
            </a:pathLst>
          </a:custGeom>
          <a:ln w="14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23064" y="4605251"/>
            <a:ext cx="224443" cy="1039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74042" y="4631220"/>
            <a:ext cx="123558" cy="48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69279" y="4633644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086" y="0"/>
                </a:lnTo>
              </a:path>
            </a:pathLst>
          </a:custGeom>
          <a:ln w="14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23064" y="4680063"/>
            <a:ext cx="224443" cy="1080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74042" y="4707940"/>
            <a:ext cx="123558" cy="48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69279" y="4710365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086" y="0"/>
                </a:lnTo>
              </a:path>
            </a:pathLst>
          </a:custGeom>
          <a:ln w="14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23064" y="4759031"/>
            <a:ext cx="224443" cy="1080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74042" y="4787811"/>
            <a:ext cx="123558" cy="48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69279" y="4790235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086" y="0"/>
                </a:lnTo>
              </a:path>
            </a:pathLst>
          </a:custGeom>
          <a:ln w="14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23064" y="4838003"/>
            <a:ext cx="224443" cy="10390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74042" y="4865027"/>
            <a:ext cx="123558" cy="48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69279" y="486745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086" y="0"/>
                </a:lnTo>
              </a:path>
            </a:pathLst>
          </a:custGeom>
          <a:ln w="14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23064" y="4925287"/>
            <a:ext cx="224443" cy="1080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74042" y="4953380"/>
            <a:ext cx="123558" cy="48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23064" y="5012578"/>
            <a:ext cx="224443" cy="10390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74042" y="5038902"/>
            <a:ext cx="123558" cy="48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69279" y="5041327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086" y="0"/>
                </a:lnTo>
              </a:path>
            </a:pathLst>
          </a:custGeom>
          <a:ln w="14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23064" y="5091546"/>
            <a:ext cx="224443" cy="10390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74042" y="5118696"/>
            <a:ext cx="123558" cy="48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69279" y="512112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086" y="0"/>
                </a:lnTo>
              </a:path>
            </a:pathLst>
          </a:custGeom>
          <a:ln w="14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03065" y="4842162"/>
            <a:ext cx="174566" cy="17456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47160" y="4864405"/>
            <a:ext cx="83661" cy="8225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73728" y="4538753"/>
            <a:ext cx="1188719" cy="6982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23931" y="4875224"/>
            <a:ext cx="716915" cy="56515"/>
          </a:xfrm>
          <a:custGeom>
            <a:avLst/>
            <a:gdLst/>
            <a:ahLst/>
            <a:cxnLst/>
            <a:rect l="l" t="t" r="r" b="b"/>
            <a:pathLst>
              <a:path w="716914" h="56514">
                <a:moveTo>
                  <a:pt x="0" y="56020"/>
                </a:moveTo>
                <a:lnTo>
                  <a:pt x="716777" y="0"/>
                </a:lnTo>
              </a:path>
            </a:pathLst>
          </a:custGeom>
          <a:ln w="76199">
            <a:solidFill>
              <a:srgbClr val="737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64346" y="4722026"/>
            <a:ext cx="351790" cy="341630"/>
          </a:xfrm>
          <a:custGeom>
            <a:avLst/>
            <a:gdLst/>
            <a:ahLst/>
            <a:cxnLst/>
            <a:rect l="l" t="t" r="r" b="b"/>
            <a:pathLst>
              <a:path w="351789" h="341629">
                <a:moveTo>
                  <a:pt x="39986" y="0"/>
                </a:moveTo>
                <a:lnTo>
                  <a:pt x="25528" y="2082"/>
                </a:lnTo>
                <a:lnTo>
                  <a:pt x="12905" y="9434"/>
                </a:lnTo>
                <a:lnTo>
                  <a:pt x="3755" y="21486"/>
                </a:lnTo>
                <a:lnTo>
                  <a:pt x="0" y="36142"/>
                </a:lnTo>
                <a:lnTo>
                  <a:pt x="2085" y="50596"/>
                </a:lnTo>
                <a:lnTo>
                  <a:pt x="9438" y="63215"/>
                </a:lnTo>
                <a:lnTo>
                  <a:pt x="21484" y="72362"/>
                </a:lnTo>
                <a:lnTo>
                  <a:pt x="200973" y="159078"/>
                </a:lnTo>
                <a:lnTo>
                  <a:pt x="37143" y="272629"/>
                </a:lnTo>
                <a:lnTo>
                  <a:pt x="26658" y="283539"/>
                </a:lnTo>
                <a:lnTo>
                  <a:pt x="21354" y="297149"/>
                </a:lnTo>
                <a:lnTo>
                  <a:pt x="21541" y="311755"/>
                </a:lnTo>
                <a:lnTo>
                  <a:pt x="27530" y="325651"/>
                </a:lnTo>
                <a:lnTo>
                  <a:pt x="38440" y="336137"/>
                </a:lnTo>
                <a:lnTo>
                  <a:pt x="52050" y="341440"/>
                </a:lnTo>
                <a:lnTo>
                  <a:pt x="66656" y="341253"/>
                </a:lnTo>
                <a:lnTo>
                  <a:pt x="80552" y="335265"/>
                </a:lnTo>
                <a:lnTo>
                  <a:pt x="351748" y="147292"/>
                </a:lnTo>
                <a:lnTo>
                  <a:pt x="54644" y="3757"/>
                </a:lnTo>
                <a:lnTo>
                  <a:pt x="39986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68838" y="5785657"/>
            <a:ext cx="436417" cy="5902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20050" y="5813354"/>
            <a:ext cx="335280" cy="488315"/>
          </a:xfrm>
          <a:custGeom>
            <a:avLst/>
            <a:gdLst/>
            <a:ahLst/>
            <a:cxnLst/>
            <a:rect l="l" t="t" r="r" b="b"/>
            <a:pathLst>
              <a:path w="335279" h="488314">
                <a:moveTo>
                  <a:pt x="232370" y="0"/>
                </a:moveTo>
                <a:lnTo>
                  <a:pt x="2521" y="411843"/>
                </a:lnTo>
                <a:lnTo>
                  <a:pt x="0" y="420629"/>
                </a:lnTo>
                <a:lnTo>
                  <a:pt x="1005" y="429398"/>
                </a:lnTo>
                <a:lnTo>
                  <a:pt x="5224" y="437151"/>
                </a:lnTo>
                <a:lnTo>
                  <a:pt x="12339" y="442888"/>
                </a:lnTo>
                <a:lnTo>
                  <a:pt x="94050" y="485351"/>
                </a:lnTo>
                <a:lnTo>
                  <a:pt x="102840" y="487877"/>
                </a:lnTo>
                <a:lnTo>
                  <a:pt x="111610" y="486873"/>
                </a:lnTo>
                <a:lnTo>
                  <a:pt x="119362" y="482654"/>
                </a:lnTo>
                <a:lnTo>
                  <a:pt x="125102" y="475536"/>
                </a:lnTo>
                <a:lnTo>
                  <a:pt x="332683" y="76032"/>
                </a:lnTo>
                <a:lnTo>
                  <a:pt x="335213" y="67246"/>
                </a:lnTo>
                <a:lnTo>
                  <a:pt x="334211" y="58478"/>
                </a:lnTo>
                <a:lnTo>
                  <a:pt x="329994" y="50725"/>
                </a:lnTo>
                <a:lnTo>
                  <a:pt x="322879" y="44987"/>
                </a:lnTo>
                <a:lnTo>
                  <a:pt x="241154" y="2526"/>
                </a:lnTo>
                <a:lnTo>
                  <a:pt x="232370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20043" y="5813354"/>
            <a:ext cx="335280" cy="488315"/>
          </a:xfrm>
          <a:custGeom>
            <a:avLst/>
            <a:gdLst/>
            <a:ahLst/>
            <a:cxnLst/>
            <a:rect l="l" t="t" r="r" b="b"/>
            <a:pathLst>
              <a:path w="335279" h="488314">
                <a:moveTo>
                  <a:pt x="2526" y="411844"/>
                </a:moveTo>
                <a:lnTo>
                  <a:pt x="0" y="420630"/>
                </a:lnTo>
                <a:lnTo>
                  <a:pt x="1003" y="429399"/>
                </a:lnTo>
                <a:lnTo>
                  <a:pt x="5222" y="437151"/>
                </a:lnTo>
                <a:lnTo>
                  <a:pt x="12340" y="442889"/>
                </a:lnTo>
                <a:lnTo>
                  <a:pt x="94059" y="485351"/>
                </a:lnTo>
                <a:lnTo>
                  <a:pt x="102845" y="487877"/>
                </a:lnTo>
                <a:lnTo>
                  <a:pt x="111614" y="486873"/>
                </a:lnTo>
                <a:lnTo>
                  <a:pt x="119366" y="482654"/>
                </a:lnTo>
                <a:lnTo>
                  <a:pt x="125104" y="475537"/>
                </a:lnTo>
                <a:lnTo>
                  <a:pt x="332690" y="76033"/>
                </a:lnTo>
                <a:lnTo>
                  <a:pt x="335217" y="67247"/>
                </a:lnTo>
                <a:lnTo>
                  <a:pt x="334213" y="58478"/>
                </a:lnTo>
                <a:lnTo>
                  <a:pt x="329994" y="50725"/>
                </a:lnTo>
                <a:lnTo>
                  <a:pt x="322876" y="44988"/>
                </a:lnTo>
                <a:lnTo>
                  <a:pt x="241157" y="2526"/>
                </a:lnTo>
                <a:lnTo>
                  <a:pt x="232371" y="0"/>
                </a:lnTo>
                <a:lnTo>
                  <a:pt x="223602" y="1004"/>
                </a:lnTo>
                <a:lnTo>
                  <a:pt x="215850" y="5222"/>
                </a:lnTo>
                <a:lnTo>
                  <a:pt x="210112" y="12340"/>
                </a:lnTo>
                <a:lnTo>
                  <a:pt x="2526" y="411844"/>
                </a:lnTo>
                <a:close/>
              </a:path>
            </a:pathLst>
          </a:custGeom>
          <a:ln w="9524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44632" y="4896195"/>
            <a:ext cx="1005839" cy="130925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23931" y="4941163"/>
            <a:ext cx="537210" cy="833119"/>
          </a:xfrm>
          <a:custGeom>
            <a:avLst/>
            <a:gdLst/>
            <a:ahLst/>
            <a:cxnLst/>
            <a:rect l="l" t="t" r="r" b="b"/>
            <a:pathLst>
              <a:path w="537210" h="833120">
                <a:moveTo>
                  <a:pt x="0" y="0"/>
                </a:moveTo>
                <a:lnTo>
                  <a:pt x="536872" y="832594"/>
                </a:lnTo>
              </a:path>
            </a:pathLst>
          </a:custGeom>
          <a:ln w="76199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186828" y="5471312"/>
            <a:ext cx="314960" cy="366395"/>
          </a:xfrm>
          <a:custGeom>
            <a:avLst/>
            <a:gdLst/>
            <a:ahLst/>
            <a:cxnLst/>
            <a:rect l="l" t="t" r="r" b="b"/>
            <a:pathLst>
              <a:path w="314960" h="366395">
                <a:moveTo>
                  <a:pt x="40693" y="144579"/>
                </a:moveTo>
                <a:lnTo>
                  <a:pt x="26198" y="146374"/>
                </a:lnTo>
                <a:lnTo>
                  <a:pt x="13433" y="153473"/>
                </a:lnTo>
                <a:lnTo>
                  <a:pt x="4044" y="165340"/>
                </a:lnTo>
                <a:lnTo>
                  <a:pt x="0" y="179918"/>
                </a:lnTo>
                <a:lnTo>
                  <a:pt x="1795" y="194413"/>
                </a:lnTo>
                <a:lnTo>
                  <a:pt x="8893" y="207177"/>
                </a:lnTo>
                <a:lnTo>
                  <a:pt x="20757" y="216562"/>
                </a:lnTo>
                <a:lnTo>
                  <a:pt x="314953" y="366000"/>
                </a:lnTo>
                <a:lnTo>
                  <a:pt x="309273" y="238902"/>
                </a:lnTo>
                <a:lnTo>
                  <a:pt x="232987" y="238902"/>
                </a:lnTo>
                <a:lnTo>
                  <a:pt x="55276" y="148625"/>
                </a:lnTo>
                <a:lnTo>
                  <a:pt x="40693" y="144579"/>
                </a:lnTo>
                <a:close/>
              </a:path>
              <a:path w="314960" h="366395">
                <a:moveTo>
                  <a:pt x="260457" y="0"/>
                </a:moveTo>
                <a:lnTo>
                  <a:pt x="245777" y="3653"/>
                </a:lnTo>
                <a:lnTo>
                  <a:pt x="234043" y="12352"/>
                </a:lnTo>
                <a:lnTo>
                  <a:pt x="226426" y="24815"/>
                </a:lnTo>
                <a:lnTo>
                  <a:pt x="224097" y="39763"/>
                </a:lnTo>
                <a:lnTo>
                  <a:pt x="232987" y="238902"/>
                </a:lnTo>
                <a:lnTo>
                  <a:pt x="309273" y="238902"/>
                </a:lnTo>
                <a:lnTo>
                  <a:pt x="300221" y="36360"/>
                </a:lnTo>
                <a:lnTo>
                  <a:pt x="296567" y="21679"/>
                </a:lnTo>
                <a:lnTo>
                  <a:pt x="287869" y="9945"/>
                </a:lnTo>
                <a:lnTo>
                  <a:pt x="275405" y="2329"/>
                </a:lnTo>
                <a:lnTo>
                  <a:pt x="260457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38993" y="4538750"/>
            <a:ext cx="1708264" cy="138822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02061" y="4824562"/>
            <a:ext cx="1326515" cy="1012825"/>
          </a:xfrm>
          <a:custGeom>
            <a:avLst/>
            <a:gdLst/>
            <a:ahLst/>
            <a:cxnLst/>
            <a:rect l="l" t="t" r="r" b="b"/>
            <a:pathLst>
              <a:path w="1326514" h="1012825">
                <a:moveTo>
                  <a:pt x="0" y="1012549"/>
                </a:moveTo>
                <a:lnTo>
                  <a:pt x="1326519" y="0"/>
                </a:lnTo>
              </a:path>
            </a:pathLst>
          </a:custGeom>
          <a:ln w="57149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03265" y="4790160"/>
            <a:ext cx="270510" cy="247015"/>
          </a:xfrm>
          <a:custGeom>
            <a:avLst/>
            <a:gdLst/>
            <a:ahLst/>
            <a:cxnLst/>
            <a:rect l="l" t="t" r="r" b="b"/>
            <a:pathLst>
              <a:path w="270510" h="247014">
                <a:moveTo>
                  <a:pt x="242050" y="68808"/>
                </a:moveTo>
                <a:lnTo>
                  <a:pt x="180238" y="68808"/>
                </a:lnTo>
                <a:lnTo>
                  <a:pt x="123304" y="207048"/>
                </a:lnTo>
                <a:lnTo>
                  <a:pt x="121139" y="218187"/>
                </a:lnTo>
                <a:lnTo>
                  <a:pt x="123340" y="228917"/>
                </a:lnTo>
                <a:lnTo>
                  <a:pt x="129406" y="238037"/>
                </a:lnTo>
                <a:lnTo>
                  <a:pt x="138836" y="244348"/>
                </a:lnTo>
                <a:lnTo>
                  <a:pt x="149975" y="246512"/>
                </a:lnTo>
                <a:lnTo>
                  <a:pt x="160705" y="244311"/>
                </a:lnTo>
                <a:lnTo>
                  <a:pt x="169825" y="238245"/>
                </a:lnTo>
                <a:lnTo>
                  <a:pt x="176136" y="228815"/>
                </a:lnTo>
                <a:lnTo>
                  <a:pt x="242050" y="68808"/>
                </a:lnTo>
                <a:close/>
              </a:path>
              <a:path w="270510" h="247014">
                <a:moveTo>
                  <a:pt x="270395" y="0"/>
                </a:moveTo>
                <a:lnTo>
                  <a:pt x="24828" y="30581"/>
                </a:lnTo>
                <a:lnTo>
                  <a:pt x="0" y="62458"/>
                </a:lnTo>
                <a:lnTo>
                  <a:pt x="3600" y="73224"/>
                </a:lnTo>
                <a:lnTo>
                  <a:pt x="10801" y="81483"/>
                </a:lnTo>
                <a:lnTo>
                  <a:pt x="20574" y="86436"/>
                </a:lnTo>
                <a:lnTo>
                  <a:pt x="31889" y="87287"/>
                </a:lnTo>
                <a:lnTo>
                  <a:pt x="180238" y="68808"/>
                </a:lnTo>
                <a:lnTo>
                  <a:pt x="242050" y="68808"/>
                </a:lnTo>
                <a:lnTo>
                  <a:pt x="270395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376648" y="3474725"/>
            <a:ext cx="1941017" cy="25353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427982" y="3501009"/>
            <a:ext cx="1839595" cy="154305"/>
          </a:xfrm>
          <a:custGeom>
            <a:avLst/>
            <a:gdLst/>
            <a:ahLst/>
            <a:cxnLst/>
            <a:rect l="l" t="t" r="r" b="b"/>
            <a:pathLst>
              <a:path w="1839595" h="154304">
                <a:moveTo>
                  <a:pt x="1813814" y="0"/>
                </a:moveTo>
                <a:lnTo>
                  <a:pt x="25653" y="0"/>
                </a:lnTo>
                <a:lnTo>
                  <a:pt x="15671" y="2015"/>
                </a:lnTo>
                <a:lnTo>
                  <a:pt x="7516" y="7512"/>
                </a:lnTo>
                <a:lnTo>
                  <a:pt x="2017" y="15666"/>
                </a:lnTo>
                <a:lnTo>
                  <a:pt x="0" y="25653"/>
                </a:lnTo>
                <a:lnTo>
                  <a:pt x="0" y="128282"/>
                </a:lnTo>
                <a:lnTo>
                  <a:pt x="2017" y="138270"/>
                </a:lnTo>
                <a:lnTo>
                  <a:pt x="7516" y="146424"/>
                </a:lnTo>
                <a:lnTo>
                  <a:pt x="15671" y="151921"/>
                </a:lnTo>
                <a:lnTo>
                  <a:pt x="25653" y="153936"/>
                </a:lnTo>
                <a:lnTo>
                  <a:pt x="1813814" y="153936"/>
                </a:lnTo>
                <a:lnTo>
                  <a:pt x="1823803" y="151921"/>
                </a:lnTo>
                <a:lnTo>
                  <a:pt x="1831962" y="146424"/>
                </a:lnTo>
                <a:lnTo>
                  <a:pt x="1837463" y="138270"/>
                </a:lnTo>
                <a:lnTo>
                  <a:pt x="1839480" y="128282"/>
                </a:lnTo>
                <a:lnTo>
                  <a:pt x="1839480" y="25653"/>
                </a:lnTo>
                <a:lnTo>
                  <a:pt x="1837463" y="15666"/>
                </a:lnTo>
                <a:lnTo>
                  <a:pt x="1831962" y="7512"/>
                </a:lnTo>
                <a:lnTo>
                  <a:pt x="1823803" y="2015"/>
                </a:lnTo>
                <a:lnTo>
                  <a:pt x="1813814" y="0"/>
                </a:lnTo>
                <a:close/>
              </a:path>
            </a:pathLst>
          </a:custGeom>
          <a:solidFill>
            <a:srgbClr val="008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427982" y="3501009"/>
            <a:ext cx="1839595" cy="154305"/>
          </a:xfrm>
          <a:custGeom>
            <a:avLst/>
            <a:gdLst/>
            <a:ahLst/>
            <a:cxnLst/>
            <a:rect l="l" t="t" r="r" b="b"/>
            <a:pathLst>
              <a:path w="1839595" h="154304">
                <a:moveTo>
                  <a:pt x="0" y="25656"/>
                </a:moveTo>
                <a:lnTo>
                  <a:pt x="2016" y="15670"/>
                </a:lnTo>
                <a:lnTo>
                  <a:pt x="7514" y="7514"/>
                </a:lnTo>
                <a:lnTo>
                  <a:pt x="15670" y="2016"/>
                </a:lnTo>
                <a:lnTo>
                  <a:pt x="25656" y="0"/>
                </a:lnTo>
                <a:lnTo>
                  <a:pt x="1813818" y="0"/>
                </a:lnTo>
                <a:lnTo>
                  <a:pt x="1823806" y="2016"/>
                </a:lnTo>
                <a:lnTo>
                  <a:pt x="1831962" y="7514"/>
                </a:lnTo>
                <a:lnTo>
                  <a:pt x="1837462" y="15670"/>
                </a:lnTo>
                <a:lnTo>
                  <a:pt x="1839478" y="25656"/>
                </a:lnTo>
                <a:lnTo>
                  <a:pt x="1839478" y="128283"/>
                </a:lnTo>
                <a:lnTo>
                  <a:pt x="1837462" y="138270"/>
                </a:lnTo>
                <a:lnTo>
                  <a:pt x="1831962" y="146426"/>
                </a:lnTo>
                <a:lnTo>
                  <a:pt x="1823806" y="151924"/>
                </a:lnTo>
                <a:lnTo>
                  <a:pt x="1813818" y="153940"/>
                </a:lnTo>
                <a:lnTo>
                  <a:pt x="25656" y="153940"/>
                </a:lnTo>
                <a:lnTo>
                  <a:pt x="15670" y="151924"/>
                </a:lnTo>
                <a:lnTo>
                  <a:pt x="7514" y="146426"/>
                </a:lnTo>
                <a:lnTo>
                  <a:pt x="2016" y="138270"/>
                </a:lnTo>
                <a:lnTo>
                  <a:pt x="0" y="128283"/>
                </a:lnTo>
                <a:lnTo>
                  <a:pt x="0" y="25656"/>
                </a:lnTo>
                <a:close/>
              </a:path>
            </a:pathLst>
          </a:custGeom>
          <a:ln w="9524">
            <a:solidFill>
              <a:srgbClr val="8DA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852951" y="3325101"/>
            <a:ext cx="1841271" cy="163760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23931" y="3703797"/>
            <a:ext cx="1366520" cy="1165860"/>
          </a:xfrm>
          <a:custGeom>
            <a:avLst/>
            <a:gdLst/>
            <a:ahLst/>
            <a:cxnLst/>
            <a:rect l="l" t="t" r="r" b="b"/>
            <a:pathLst>
              <a:path w="1366520" h="1165860">
                <a:moveTo>
                  <a:pt x="0" y="1165369"/>
                </a:moveTo>
                <a:lnTo>
                  <a:pt x="1366459" y="0"/>
                </a:lnTo>
              </a:path>
            </a:pathLst>
          </a:custGeom>
          <a:ln w="76199">
            <a:solidFill>
              <a:srgbClr val="008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992420" y="3654729"/>
            <a:ext cx="355600" cy="337185"/>
          </a:xfrm>
          <a:custGeom>
            <a:avLst/>
            <a:gdLst/>
            <a:ahLst/>
            <a:cxnLst/>
            <a:rect l="l" t="t" r="r" b="b"/>
            <a:pathLst>
              <a:path w="355600" h="337185">
                <a:moveTo>
                  <a:pt x="321160" y="98132"/>
                </a:moveTo>
                <a:lnTo>
                  <a:pt x="240423" y="98132"/>
                </a:lnTo>
                <a:lnTo>
                  <a:pt x="174599" y="286283"/>
                </a:lnTo>
                <a:lnTo>
                  <a:pt x="172523" y="301270"/>
                </a:lnTo>
                <a:lnTo>
                  <a:pt x="176229" y="315396"/>
                </a:lnTo>
                <a:lnTo>
                  <a:pt x="184963" y="327101"/>
                </a:lnTo>
                <a:lnTo>
                  <a:pt x="197967" y="334822"/>
                </a:lnTo>
                <a:lnTo>
                  <a:pt x="212956" y="336893"/>
                </a:lnTo>
                <a:lnTo>
                  <a:pt x="227087" y="333186"/>
                </a:lnTo>
                <a:lnTo>
                  <a:pt x="238795" y="324451"/>
                </a:lnTo>
                <a:lnTo>
                  <a:pt x="246519" y="311442"/>
                </a:lnTo>
                <a:lnTo>
                  <a:pt x="321160" y="98132"/>
                </a:lnTo>
                <a:close/>
              </a:path>
              <a:path w="355600" h="337185">
                <a:moveTo>
                  <a:pt x="355498" y="0"/>
                </a:moveTo>
                <a:lnTo>
                  <a:pt x="30746" y="58445"/>
                </a:lnTo>
                <a:lnTo>
                  <a:pt x="316" y="87563"/>
                </a:lnTo>
                <a:lnTo>
                  <a:pt x="0" y="102692"/>
                </a:lnTo>
                <a:lnTo>
                  <a:pt x="5570" y="116752"/>
                </a:lnTo>
                <a:lnTo>
                  <a:pt x="15751" y="127223"/>
                </a:lnTo>
                <a:lnTo>
                  <a:pt x="29117" y="133115"/>
                </a:lnTo>
                <a:lnTo>
                  <a:pt x="44246" y="133438"/>
                </a:lnTo>
                <a:lnTo>
                  <a:pt x="240423" y="98132"/>
                </a:lnTo>
                <a:lnTo>
                  <a:pt x="321160" y="98132"/>
                </a:lnTo>
                <a:lnTo>
                  <a:pt x="355498" y="0"/>
                </a:lnTo>
                <a:close/>
              </a:path>
            </a:pathLst>
          </a:custGeom>
          <a:solidFill>
            <a:srgbClr val="008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41175" y="3595255"/>
            <a:ext cx="710737" cy="129678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99392" y="3628478"/>
            <a:ext cx="480695" cy="1058545"/>
          </a:xfrm>
          <a:custGeom>
            <a:avLst/>
            <a:gdLst/>
            <a:ahLst/>
            <a:cxnLst/>
            <a:rect l="l" t="t" r="r" b="b"/>
            <a:pathLst>
              <a:path w="480695" h="1058545">
                <a:moveTo>
                  <a:pt x="0" y="0"/>
                </a:moveTo>
                <a:lnTo>
                  <a:pt x="480404" y="1058439"/>
                </a:lnTo>
              </a:path>
            </a:pathLst>
          </a:custGeom>
          <a:ln w="28574">
            <a:solidFill>
              <a:srgbClr val="008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82615" y="4573168"/>
            <a:ext cx="122313" cy="1395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5730862" y="4182097"/>
            <a:ext cx="572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Array</a:t>
            </a:r>
            <a:endParaRPr sz="18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973430" y="3071571"/>
            <a:ext cx="1452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Arial"/>
                <a:cs typeface="Arial"/>
              </a:rPr>
              <a:t>AoA</a:t>
            </a:r>
            <a:r>
              <a:rPr sz="1800" i="1" spc="-12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spectrum</a:t>
            </a:r>
            <a:endParaRPr sz="18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556037" y="4412703"/>
            <a:ext cx="610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Client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59435" y="3429002"/>
            <a:ext cx="3152025" cy="25202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5856579" y="4686160"/>
            <a:ext cx="565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</a:t>
            </a:r>
            <a:endParaRPr sz="18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667593" y="4480565"/>
            <a:ext cx="241068" cy="89361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716017" y="4527118"/>
            <a:ext cx="144145" cy="774700"/>
          </a:xfrm>
          <a:custGeom>
            <a:avLst/>
            <a:gdLst/>
            <a:ahLst/>
            <a:cxnLst/>
            <a:rect l="l" t="t" r="r" b="b"/>
            <a:pathLst>
              <a:path w="144145" h="774700">
                <a:moveTo>
                  <a:pt x="0" y="0"/>
                </a:moveTo>
                <a:lnTo>
                  <a:pt x="0" y="756081"/>
                </a:lnTo>
                <a:lnTo>
                  <a:pt x="5657" y="763090"/>
                </a:lnTo>
                <a:lnTo>
                  <a:pt x="21088" y="768815"/>
                </a:lnTo>
                <a:lnTo>
                  <a:pt x="43976" y="772674"/>
                </a:lnTo>
                <a:lnTo>
                  <a:pt x="72009" y="774090"/>
                </a:lnTo>
                <a:lnTo>
                  <a:pt x="100035" y="772674"/>
                </a:lnTo>
                <a:lnTo>
                  <a:pt x="122924" y="768815"/>
                </a:lnTo>
                <a:lnTo>
                  <a:pt x="138358" y="763090"/>
                </a:lnTo>
                <a:lnTo>
                  <a:pt x="144018" y="756081"/>
                </a:lnTo>
                <a:lnTo>
                  <a:pt x="144018" y="18008"/>
                </a:lnTo>
                <a:lnTo>
                  <a:pt x="72009" y="18008"/>
                </a:lnTo>
                <a:lnTo>
                  <a:pt x="43976" y="16593"/>
                </a:lnTo>
                <a:lnTo>
                  <a:pt x="21088" y="12733"/>
                </a:lnTo>
                <a:lnTo>
                  <a:pt x="5657" y="7009"/>
                </a:lnTo>
                <a:lnTo>
                  <a:pt x="0" y="0"/>
                </a:lnTo>
                <a:close/>
              </a:path>
              <a:path w="144145" h="774700">
                <a:moveTo>
                  <a:pt x="144018" y="0"/>
                </a:moveTo>
                <a:lnTo>
                  <a:pt x="138358" y="7009"/>
                </a:lnTo>
                <a:lnTo>
                  <a:pt x="122924" y="12733"/>
                </a:lnTo>
                <a:lnTo>
                  <a:pt x="100035" y="16593"/>
                </a:lnTo>
                <a:lnTo>
                  <a:pt x="72009" y="18008"/>
                </a:lnTo>
                <a:lnTo>
                  <a:pt x="144018" y="18008"/>
                </a:lnTo>
                <a:lnTo>
                  <a:pt x="144018" y="0"/>
                </a:lnTo>
                <a:close/>
              </a:path>
            </a:pathLst>
          </a:custGeom>
          <a:solidFill>
            <a:srgbClr val="737373">
              <a:alpha val="8391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716017" y="4509122"/>
            <a:ext cx="144145" cy="36195"/>
          </a:xfrm>
          <a:custGeom>
            <a:avLst/>
            <a:gdLst/>
            <a:ahLst/>
            <a:cxnLst/>
            <a:rect l="l" t="t" r="r" b="b"/>
            <a:pathLst>
              <a:path w="144145" h="36195">
                <a:moveTo>
                  <a:pt x="72009" y="0"/>
                </a:moveTo>
                <a:lnTo>
                  <a:pt x="43976" y="1413"/>
                </a:lnTo>
                <a:lnTo>
                  <a:pt x="21088" y="5268"/>
                </a:lnTo>
                <a:lnTo>
                  <a:pt x="5657" y="10988"/>
                </a:lnTo>
                <a:lnTo>
                  <a:pt x="0" y="17995"/>
                </a:lnTo>
                <a:lnTo>
                  <a:pt x="5657" y="25004"/>
                </a:lnTo>
                <a:lnTo>
                  <a:pt x="21088" y="30729"/>
                </a:lnTo>
                <a:lnTo>
                  <a:pt x="43976" y="34589"/>
                </a:lnTo>
                <a:lnTo>
                  <a:pt x="72009" y="36004"/>
                </a:lnTo>
                <a:lnTo>
                  <a:pt x="100035" y="34589"/>
                </a:lnTo>
                <a:lnTo>
                  <a:pt x="122924" y="30729"/>
                </a:lnTo>
                <a:lnTo>
                  <a:pt x="138358" y="25004"/>
                </a:lnTo>
                <a:lnTo>
                  <a:pt x="144018" y="17995"/>
                </a:lnTo>
                <a:lnTo>
                  <a:pt x="138358" y="10988"/>
                </a:lnTo>
                <a:lnTo>
                  <a:pt x="122924" y="5268"/>
                </a:lnTo>
                <a:lnTo>
                  <a:pt x="100035" y="1413"/>
                </a:lnTo>
                <a:lnTo>
                  <a:pt x="72009" y="0"/>
                </a:lnTo>
                <a:close/>
              </a:path>
            </a:pathLst>
          </a:custGeom>
          <a:solidFill>
            <a:srgbClr val="B0B0B0">
              <a:alpha val="8391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716017" y="4509122"/>
            <a:ext cx="144145" cy="792480"/>
          </a:xfrm>
          <a:custGeom>
            <a:avLst/>
            <a:gdLst/>
            <a:ahLst/>
            <a:cxnLst/>
            <a:rect l="l" t="t" r="r" b="b"/>
            <a:pathLst>
              <a:path w="144145" h="792479">
                <a:moveTo>
                  <a:pt x="144016" y="18002"/>
                </a:moveTo>
                <a:lnTo>
                  <a:pt x="100036" y="34589"/>
                </a:lnTo>
                <a:lnTo>
                  <a:pt x="43979" y="34589"/>
                </a:lnTo>
                <a:lnTo>
                  <a:pt x="5658" y="25009"/>
                </a:lnTo>
                <a:lnTo>
                  <a:pt x="0" y="18002"/>
                </a:lnTo>
                <a:lnTo>
                  <a:pt x="5658" y="10994"/>
                </a:lnTo>
                <a:lnTo>
                  <a:pt x="21090" y="5272"/>
                </a:lnTo>
                <a:lnTo>
                  <a:pt x="43979" y="1414"/>
                </a:lnTo>
                <a:lnTo>
                  <a:pt x="72007" y="0"/>
                </a:lnTo>
                <a:lnTo>
                  <a:pt x="100036" y="1414"/>
                </a:lnTo>
                <a:lnTo>
                  <a:pt x="122925" y="5272"/>
                </a:lnTo>
                <a:lnTo>
                  <a:pt x="138357" y="10994"/>
                </a:lnTo>
                <a:lnTo>
                  <a:pt x="144016" y="18002"/>
                </a:lnTo>
                <a:lnTo>
                  <a:pt x="144016" y="774085"/>
                </a:lnTo>
                <a:lnTo>
                  <a:pt x="138357" y="781092"/>
                </a:lnTo>
                <a:lnTo>
                  <a:pt x="122925" y="786814"/>
                </a:lnTo>
                <a:lnTo>
                  <a:pt x="100036" y="790672"/>
                </a:lnTo>
                <a:lnTo>
                  <a:pt x="72007" y="792087"/>
                </a:lnTo>
                <a:lnTo>
                  <a:pt x="43979" y="790672"/>
                </a:lnTo>
                <a:lnTo>
                  <a:pt x="21090" y="786814"/>
                </a:lnTo>
                <a:lnTo>
                  <a:pt x="5658" y="781092"/>
                </a:lnTo>
                <a:lnTo>
                  <a:pt x="0" y="774085"/>
                </a:lnTo>
                <a:lnTo>
                  <a:pt x="0" y="18002"/>
                </a:lnTo>
                <a:lnTo>
                  <a:pt x="144016" y="18002"/>
                </a:lnTo>
                <a:close/>
              </a:path>
            </a:pathLst>
          </a:custGeom>
          <a:ln w="9524">
            <a:solidFill>
              <a:srgbClr val="737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813071" y="4659278"/>
            <a:ext cx="1143000" cy="3158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860035" y="4799118"/>
            <a:ext cx="908050" cy="70485"/>
          </a:xfrm>
          <a:custGeom>
            <a:avLst/>
            <a:gdLst/>
            <a:ahLst/>
            <a:cxnLst/>
            <a:rect l="l" t="t" r="r" b="b"/>
            <a:pathLst>
              <a:path w="908050" h="70485">
                <a:moveTo>
                  <a:pt x="0" y="70049"/>
                </a:moveTo>
                <a:lnTo>
                  <a:pt x="907559" y="0"/>
                </a:lnTo>
              </a:path>
            </a:pathLst>
          </a:custGeom>
          <a:ln w="28574">
            <a:solidFill>
              <a:srgbClr val="737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661977" y="4739551"/>
            <a:ext cx="133883" cy="13225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5010784" y="3173984"/>
            <a:ext cx="462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578730" y="6054308"/>
            <a:ext cx="940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Furniture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6905708" y="5086853"/>
            <a:ext cx="1440815" cy="1268730"/>
          </a:xfrm>
          <a:custGeom>
            <a:avLst/>
            <a:gdLst/>
            <a:ahLst/>
            <a:cxnLst/>
            <a:rect l="l" t="t" r="r" b="b"/>
            <a:pathLst>
              <a:path w="1440815" h="1268729">
                <a:moveTo>
                  <a:pt x="0" y="0"/>
                </a:moveTo>
                <a:lnTo>
                  <a:pt x="13208" y="92495"/>
                </a:lnTo>
                <a:lnTo>
                  <a:pt x="33028" y="178372"/>
                </a:lnTo>
                <a:lnTo>
                  <a:pt x="59452" y="264256"/>
                </a:lnTo>
                <a:lnTo>
                  <a:pt x="85883" y="350140"/>
                </a:lnTo>
                <a:lnTo>
                  <a:pt x="125516" y="436024"/>
                </a:lnTo>
                <a:lnTo>
                  <a:pt x="165156" y="515303"/>
                </a:lnTo>
                <a:lnTo>
                  <a:pt x="211400" y="594583"/>
                </a:lnTo>
                <a:lnTo>
                  <a:pt x="264255" y="667251"/>
                </a:lnTo>
                <a:lnTo>
                  <a:pt x="317104" y="739920"/>
                </a:lnTo>
                <a:lnTo>
                  <a:pt x="376563" y="812588"/>
                </a:lnTo>
                <a:lnTo>
                  <a:pt x="442627" y="872048"/>
                </a:lnTo>
                <a:lnTo>
                  <a:pt x="508691" y="931507"/>
                </a:lnTo>
                <a:lnTo>
                  <a:pt x="581359" y="990960"/>
                </a:lnTo>
                <a:lnTo>
                  <a:pt x="660639" y="1043816"/>
                </a:lnTo>
                <a:lnTo>
                  <a:pt x="733307" y="1090060"/>
                </a:lnTo>
                <a:lnTo>
                  <a:pt x="819191" y="1129700"/>
                </a:lnTo>
                <a:lnTo>
                  <a:pt x="898470" y="1162728"/>
                </a:lnTo>
                <a:lnTo>
                  <a:pt x="984347" y="1195764"/>
                </a:lnTo>
                <a:lnTo>
                  <a:pt x="1076842" y="1222188"/>
                </a:lnTo>
                <a:lnTo>
                  <a:pt x="1162726" y="1242008"/>
                </a:lnTo>
                <a:lnTo>
                  <a:pt x="1255214" y="1255217"/>
                </a:lnTo>
                <a:lnTo>
                  <a:pt x="1341098" y="1261828"/>
                </a:lnTo>
                <a:lnTo>
                  <a:pt x="1433586" y="1268432"/>
                </a:lnTo>
                <a:lnTo>
                  <a:pt x="1440198" y="1267960"/>
                </a:lnTo>
              </a:path>
            </a:pathLst>
          </a:custGeom>
          <a:ln w="3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892494" y="3455072"/>
            <a:ext cx="1453515" cy="1361440"/>
          </a:xfrm>
          <a:custGeom>
            <a:avLst/>
            <a:gdLst/>
            <a:ahLst/>
            <a:cxnLst/>
            <a:rect l="l" t="t" r="r" b="b"/>
            <a:pathLst>
              <a:path w="1453515" h="1361439">
                <a:moveTo>
                  <a:pt x="1453413" y="472"/>
                </a:moveTo>
                <a:lnTo>
                  <a:pt x="1354313" y="6611"/>
                </a:lnTo>
                <a:lnTo>
                  <a:pt x="1268429" y="13215"/>
                </a:lnTo>
                <a:lnTo>
                  <a:pt x="1175941" y="26424"/>
                </a:lnTo>
                <a:lnTo>
                  <a:pt x="1090057" y="46244"/>
                </a:lnTo>
                <a:lnTo>
                  <a:pt x="997563" y="72675"/>
                </a:lnTo>
                <a:lnTo>
                  <a:pt x="911685" y="105703"/>
                </a:lnTo>
                <a:lnTo>
                  <a:pt x="832406" y="138732"/>
                </a:lnTo>
                <a:lnTo>
                  <a:pt x="746522" y="178372"/>
                </a:lnTo>
                <a:lnTo>
                  <a:pt x="673854" y="224616"/>
                </a:lnTo>
                <a:lnTo>
                  <a:pt x="594575" y="277471"/>
                </a:lnTo>
                <a:lnTo>
                  <a:pt x="521906" y="336924"/>
                </a:lnTo>
                <a:lnTo>
                  <a:pt x="455842" y="396384"/>
                </a:lnTo>
                <a:lnTo>
                  <a:pt x="389778" y="455844"/>
                </a:lnTo>
                <a:lnTo>
                  <a:pt x="330319" y="528512"/>
                </a:lnTo>
                <a:lnTo>
                  <a:pt x="277470" y="601180"/>
                </a:lnTo>
                <a:lnTo>
                  <a:pt x="224615" y="673856"/>
                </a:lnTo>
                <a:lnTo>
                  <a:pt x="178371" y="753135"/>
                </a:lnTo>
                <a:lnTo>
                  <a:pt x="138731" y="832408"/>
                </a:lnTo>
                <a:lnTo>
                  <a:pt x="99098" y="918292"/>
                </a:lnTo>
                <a:lnTo>
                  <a:pt x="72667" y="1004176"/>
                </a:lnTo>
                <a:lnTo>
                  <a:pt x="46243" y="1090060"/>
                </a:lnTo>
                <a:lnTo>
                  <a:pt x="26423" y="1175944"/>
                </a:lnTo>
                <a:lnTo>
                  <a:pt x="13215" y="1268432"/>
                </a:lnTo>
                <a:lnTo>
                  <a:pt x="0" y="1360918"/>
                </a:lnTo>
              </a:path>
            </a:pathLst>
          </a:custGeom>
          <a:ln w="3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892493" y="4901877"/>
            <a:ext cx="13335" cy="185420"/>
          </a:xfrm>
          <a:custGeom>
            <a:avLst/>
            <a:gdLst/>
            <a:ahLst/>
            <a:cxnLst/>
            <a:rect l="l" t="t" r="r" b="b"/>
            <a:pathLst>
              <a:path w="13334" h="185420">
                <a:moveTo>
                  <a:pt x="0" y="0"/>
                </a:moveTo>
                <a:lnTo>
                  <a:pt x="0" y="92488"/>
                </a:lnTo>
                <a:lnTo>
                  <a:pt x="13215" y="184976"/>
                </a:lnTo>
              </a:path>
            </a:pathLst>
          </a:custGeom>
          <a:ln w="3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048615" y="4901877"/>
            <a:ext cx="297815" cy="290830"/>
          </a:xfrm>
          <a:custGeom>
            <a:avLst/>
            <a:gdLst/>
            <a:ahLst/>
            <a:cxnLst/>
            <a:rect l="l" t="t" r="r" b="b"/>
            <a:pathLst>
              <a:path w="297815" h="290829">
                <a:moveTo>
                  <a:pt x="0" y="0"/>
                </a:moveTo>
                <a:lnTo>
                  <a:pt x="0" y="19819"/>
                </a:lnTo>
                <a:lnTo>
                  <a:pt x="6604" y="39639"/>
                </a:lnTo>
                <a:lnTo>
                  <a:pt x="6604" y="59459"/>
                </a:lnTo>
                <a:lnTo>
                  <a:pt x="13208" y="72668"/>
                </a:lnTo>
                <a:lnTo>
                  <a:pt x="13208" y="92488"/>
                </a:lnTo>
                <a:lnTo>
                  <a:pt x="19819" y="112308"/>
                </a:lnTo>
                <a:lnTo>
                  <a:pt x="26424" y="125523"/>
                </a:lnTo>
                <a:lnTo>
                  <a:pt x="39639" y="145336"/>
                </a:lnTo>
                <a:lnTo>
                  <a:pt x="46244" y="158552"/>
                </a:lnTo>
                <a:lnTo>
                  <a:pt x="59459" y="171767"/>
                </a:lnTo>
                <a:lnTo>
                  <a:pt x="66063" y="184976"/>
                </a:lnTo>
                <a:lnTo>
                  <a:pt x="79272" y="204796"/>
                </a:lnTo>
                <a:lnTo>
                  <a:pt x="92488" y="211407"/>
                </a:lnTo>
                <a:lnTo>
                  <a:pt x="105696" y="224616"/>
                </a:lnTo>
                <a:lnTo>
                  <a:pt x="118912" y="237831"/>
                </a:lnTo>
                <a:lnTo>
                  <a:pt x="138732" y="251040"/>
                </a:lnTo>
                <a:lnTo>
                  <a:pt x="151947" y="257651"/>
                </a:lnTo>
                <a:lnTo>
                  <a:pt x="165156" y="264256"/>
                </a:lnTo>
                <a:lnTo>
                  <a:pt x="184976" y="270860"/>
                </a:lnTo>
                <a:lnTo>
                  <a:pt x="204796" y="277471"/>
                </a:lnTo>
                <a:lnTo>
                  <a:pt x="218011" y="284076"/>
                </a:lnTo>
                <a:lnTo>
                  <a:pt x="237831" y="290680"/>
                </a:lnTo>
                <a:lnTo>
                  <a:pt x="297284" y="290680"/>
                </a:lnTo>
              </a:path>
            </a:pathLst>
          </a:custGeom>
          <a:ln w="13396">
            <a:solidFill>
              <a:srgbClr val="3F3F3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048615" y="4617801"/>
            <a:ext cx="297815" cy="284480"/>
          </a:xfrm>
          <a:custGeom>
            <a:avLst/>
            <a:gdLst/>
            <a:ahLst/>
            <a:cxnLst/>
            <a:rect l="l" t="t" r="r" b="b"/>
            <a:pathLst>
              <a:path w="297815" h="284479">
                <a:moveTo>
                  <a:pt x="297284" y="0"/>
                </a:moveTo>
                <a:lnTo>
                  <a:pt x="237831" y="0"/>
                </a:lnTo>
                <a:lnTo>
                  <a:pt x="218011" y="6604"/>
                </a:lnTo>
                <a:lnTo>
                  <a:pt x="204796" y="13215"/>
                </a:lnTo>
                <a:lnTo>
                  <a:pt x="184976" y="19819"/>
                </a:lnTo>
                <a:lnTo>
                  <a:pt x="165156" y="26424"/>
                </a:lnTo>
                <a:lnTo>
                  <a:pt x="151947" y="33035"/>
                </a:lnTo>
                <a:lnTo>
                  <a:pt x="138732" y="39639"/>
                </a:lnTo>
                <a:lnTo>
                  <a:pt x="118912" y="52855"/>
                </a:lnTo>
                <a:lnTo>
                  <a:pt x="105696" y="66064"/>
                </a:lnTo>
                <a:lnTo>
                  <a:pt x="92488" y="79279"/>
                </a:lnTo>
                <a:lnTo>
                  <a:pt x="79272" y="85883"/>
                </a:lnTo>
                <a:lnTo>
                  <a:pt x="66063" y="105703"/>
                </a:lnTo>
                <a:lnTo>
                  <a:pt x="59459" y="118919"/>
                </a:lnTo>
                <a:lnTo>
                  <a:pt x="46244" y="132128"/>
                </a:lnTo>
                <a:lnTo>
                  <a:pt x="39639" y="145343"/>
                </a:lnTo>
                <a:lnTo>
                  <a:pt x="26424" y="165156"/>
                </a:lnTo>
                <a:lnTo>
                  <a:pt x="19819" y="178372"/>
                </a:lnTo>
                <a:lnTo>
                  <a:pt x="13208" y="198192"/>
                </a:lnTo>
                <a:lnTo>
                  <a:pt x="13208" y="218012"/>
                </a:lnTo>
                <a:lnTo>
                  <a:pt x="6604" y="231227"/>
                </a:lnTo>
                <a:lnTo>
                  <a:pt x="6604" y="251040"/>
                </a:lnTo>
                <a:lnTo>
                  <a:pt x="0" y="270860"/>
                </a:lnTo>
                <a:lnTo>
                  <a:pt x="0" y="284076"/>
                </a:lnTo>
              </a:path>
            </a:pathLst>
          </a:custGeom>
          <a:ln w="13396">
            <a:solidFill>
              <a:srgbClr val="3F3F3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8222170" y="5062748"/>
            <a:ext cx="92710" cy="118745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500" spc="-5" dirty="0">
                <a:latin typeface="Arial"/>
                <a:cs typeface="Arial"/>
              </a:rPr>
              <a:t>0.2</a:t>
            </a:r>
            <a:endParaRPr sz="5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7757928" y="4901877"/>
            <a:ext cx="588010" cy="581660"/>
          </a:xfrm>
          <a:custGeom>
            <a:avLst/>
            <a:gdLst/>
            <a:ahLst/>
            <a:cxnLst/>
            <a:rect l="l" t="t" r="r" b="b"/>
            <a:pathLst>
              <a:path w="588009" h="581660">
                <a:moveTo>
                  <a:pt x="0" y="0"/>
                </a:moveTo>
                <a:lnTo>
                  <a:pt x="6611" y="39639"/>
                </a:lnTo>
                <a:lnTo>
                  <a:pt x="6611" y="72668"/>
                </a:lnTo>
                <a:lnTo>
                  <a:pt x="13215" y="112308"/>
                </a:lnTo>
                <a:lnTo>
                  <a:pt x="19819" y="145336"/>
                </a:lnTo>
                <a:lnTo>
                  <a:pt x="33035" y="184976"/>
                </a:lnTo>
                <a:lnTo>
                  <a:pt x="46250" y="218012"/>
                </a:lnTo>
                <a:lnTo>
                  <a:pt x="59459" y="251040"/>
                </a:lnTo>
                <a:lnTo>
                  <a:pt x="72675" y="284076"/>
                </a:lnTo>
                <a:lnTo>
                  <a:pt x="92494" y="310500"/>
                </a:lnTo>
                <a:lnTo>
                  <a:pt x="112308" y="343529"/>
                </a:lnTo>
                <a:lnTo>
                  <a:pt x="138738" y="369960"/>
                </a:lnTo>
                <a:lnTo>
                  <a:pt x="158558" y="402988"/>
                </a:lnTo>
                <a:lnTo>
                  <a:pt x="184983" y="422808"/>
                </a:lnTo>
                <a:lnTo>
                  <a:pt x="211407" y="449232"/>
                </a:lnTo>
                <a:lnTo>
                  <a:pt x="244442" y="469052"/>
                </a:lnTo>
                <a:lnTo>
                  <a:pt x="270866" y="495483"/>
                </a:lnTo>
                <a:lnTo>
                  <a:pt x="303895" y="508692"/>
                </a:lnTo>
                <a:lnTo>
                  <a:pt x="336930" y="528512"/>
                </a:lnTo>
                <a:lnTo>
                  <a:pt x="369959" y="541727"/>
                </a:lnTo>
                <a:lnTo>
                  <a:pt x="402994" y="554936"/>
                </a:lnTo>
                <a:lnTo>
                  <a:pt x="436023" y="561541"/>
                </a:lnTo>
                <a:lnTo>
                  <a:pt x="475662" y="574756"/>
                </a:lnTo>
                <a:lnTo>
                  <a:pt x="508698" y="574756"/>
                </a:lnTo>
                <a:lnTo>
                  <a:pt x="548331" y="581361"/>
                </a:lnTo>
                <a:lnTo>
                  <a:pt x="587970" y="581361"/>
                </a:lnTo>
              </a:path>
            </a:pathLst>
          </a:custGeom>
          <a:ln w="13396">
            <a:solidFill>
              <a:srgbClr val="3F3F3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757928" y="4327120"/>
            <a:ext cx="588010" cy="575310"/>
          </a:xfrm>
          <a:custGeom>
            <a:avLst/>
            <a:gdLst/>
            <a:ahLst/>
            <a:cxnLst/>
            <a:rect l="l" t="t" r="r" b="b"/>
            <a:pathLst>
              <a:path w="588009" h="575310">
                <a:moveTo>
                  <a:pt x="587970" y="0"/>
                </a:moveTo>
                <a:lnTo>
                  <a:pt x="548331" y="0"/>
                </a:lnTo>
                <a:lnTo>
                  <a:pt x="508698" y="6604"/>
                </a:lnTo>
                <a:lnTo>
                  <a:pt x="475662" y="6604"/>
                </a:lnTo>
                <a:lnTo>
                  <a:pt x="436023" y="19819"/>
                </a:lnTo>
                <a:lnTo>
                  <a:pt x="402994" y="26424"/>
                </a:lnTo>
                <a:lnTo>
                  <a:pt x="369959" y="39639"/>
                </a:lnTo>
                <a:lnTo>
                  <a:pt x="336930" y="52848"/>
                </a:lnTo>
                <a:lnTo>
                  <a:pt x="303895" y="72668"/>
                </a:lnTo>
                <a:lnTo>
                  <a:pt x="270866" y="85883"/>
                </a:lnTo>
                <a:lnTo>
                  <a:pt x="244442" y="112308"/>
                </a:lnTo>
                <a:lnTo>
                  <a:pt x="211407" y="132128"/>
                </a:lnTo>
                <a:lnTo>
                  <a:pt x="184983" y="158552"/>
                </a:lnTo>
                <a:lnTo>
                  <a:pt x="158558" y="178372"/>
                </a:lnTo>
                <a:lnTo>
                  <a:pt x="138738" y="211400"/>
                </a:lnTo>
                <a:lnTo>
                  <a:pt x="112308" y="237831"/>
                </a:lnTo>
                <a:lnTo>
                  <a:pt x="92494" y="270860"/>
                </a:lnTo>
                <a:lnTo>
                  <a:pt x="72675" y="297284"/>
                </a:lnTo>
                <a:lnTo>
                  <a:pt x="59459" y="330320"/>
                </a:lnTo>
                <a:lnTo>
                  <a:pt x="46250" y="363348"/>
                </a:lnTo>
                <a:lnTo>
                  <a:pt x="33035" y="396384"/>
                </a:lnTo>
                <a:lnTo>
                  <a:pt x="19819" y="436024"/>
                </a:lnTo>
                <a:lnTo>
                  <a:pt x="13215" y="469052"/>
                </a:lnTo>
                <a:lnTo>
                  <a:pt x="6611" y="508692"/>
                </a:lnTo>
                <a:lnTo>
                  <a:pt x="6611" y="541721"/>
                </a:lnTo>
                <a:lnTo>
                  <a:pt x="0" y="574756"/>
                </a:lnTo>
              </a:path>
            </a:pathLst>
          </a:custGeom>
          <a:ln w="13396">
            <a:solidFill>
              <a:srgbClr val="3F3F3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8182530" y="5346824"/>
            <a:ext cx="92710" cy="118745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500" spc="-5" dirty="0">
                <a:latin typeface="Arial"/>
                <a:cs typeface="Arial"/>
              </a:rPr>
              <a:t>0.4</a:t>
            </a:r>
            <a:endParaRPr sz="50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7473853" y="4901877"/>
            <a:ext cx="872490" cy="872490"/>
          </a:xfrm>
          <a:custGeom>
            <a:avLst/>
            <a:gdLst/>
            <a:ahLst/>
            <a:cxnLst/>
            <a:rect l="l" t="t" r="r" b="b"/>
            <a:pathLst>
              <a:path w="872490" h="872489">
                <a:moveTo>
                  <a:pt x="0" y="0"/>
                </a:moveTo>
                <a:lnTo>
                  <a:pt x="0" y="59459"/>
                </a:lnTo>
                <a:lnTo>
                  <a:pt x="6611" y="112308"/>
                </a:lnTo>
                <a:lnTo>
                  <a:pt x="13215" y="165156"/>
                </a:lnTo>
                <a:lnTo>
                  <a:pt x="26430" y="218012"/>
                </a:lnTo>
                <a:lnTo>
                  <a:pt x="39639" y="270860"/>
                </a:lnTo>
                <a:lnTo>
                  <a:pt x="59459" y="323715"/>
                </a:lnTo>
                <a:lnTo>
                  <a:pt x="79279" y="369960"/>
                </a:lnTo>
                <a:lnTo>
                  <a:pt x="105703" y="422808"/>
                </a:lnTo>
                <a:lnTo>
                  <a:pt x="132134" y="469052"/>
                </a:lnTo>
                <a:lnTo>
                  <a:pt x="165163" y="515296"/>
                </a:lnTo>
                <a:lnTo>
                  <a:pt x="198191" y="554936"/>
                </a:lnTo>
                <a:lnTo>
                  <a:pt x="231227" y="601180"/>
                </a:lnTo>
                <a:lnTo>
                  <a:pt x="270866" y="634216"/>
                </a:lnTo>
                <a:lnTo>
                  <a:pt x="310506" y="673856"/>
                </a:lnTo>
                <a:lnTo>
                  <a:pt x="356750" y="706884"/>
                </a:lnTo>
                <a:lnTo>
                  <a:pt x="402994" y="739920"/>
                </a:lnTo>
                <a:lnTo>
                  <a:pt x="449238" y="766344"/>
                </a:lnTo>
                <a:lnTo>
                  <a:pt x="495482" y="786164"/>
                </a:lnTo>
                <a:lnTo>
                  <a:pt x="548337" y="812588"/>
                </a:lnTo>
                <a:lnTo>
                  <a:pt x="594582" y="832408"/>
                </a:lnTo>
                <a:lnTo>
                  <a:pt x="647430" y="845617"/>
                </a:lnTo>
                <a:lnTo>
                  <a:pt x="700279" y="858832"/>
                </a:lnTo>
                <a:lnTo>
                  <a:pt x="759738" y="865437"/>
                </a:lnTo>
                <a:lnTo>
                  <a:pt x="812593" y="872048"/>
                </a:lnTo>
                <a:lnTo>
                  <a:pt x="872046" y="872048"/>
                </a:lnTo>
              </a:path>
            </a:pathLst>
          </a:custGeom>
          <a:ln w="13396">
            <a:solidFill>
              <a:srgbClr val="3F3F3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473853" y="4036433"/>
            <a:ext cx="872490" cy="865505"/>
          </a:xfrm>
          <a:custGeom>
            <a:avLst/>
            <a:gdLst/>
            <a:ahLst/>
            <a:cxnLst/>
            <a:rect l="l" t="t" r="r" b="b"/>
            <a:pathLst>
              <a:path w="872490" h="865504">
                <a:moveTo>
                  <a:pt x="872046" y="0"/>
                </a:moveTo>
                <a:lnTo>
                  <a:pt x="812593" y="0"/>
                </a:lnTo>
                <a:lnTo>
                  <a:pt x="759738" y="6611"/>
                </a:lnTo>
                <a:lnTo>
                  <a:pt x="700279" y="13215"/>
                </a:lnTo>
                <a:lnTo>
                  <a:pt x="647430" y="26430"/>
                </a:lnTo>
                <a:lnTo>
                  <a:pt x="594582" y="39639"/>
                </a:lnTo>
                <a:lnTo>
                  <a:pt x="548337" y="59459"/>
                </a:lnTo>
                <a:lnTo>
                  <a:pt x="495482" y="85883"/>
                </a:lnTo>
                <a:lnTo>
                  <a:pt x="449238" y="105703"/>
                </a:lnTo>
                <a:lnTo>
                  <a:pt x="402994" y="132134"/>
                </a:lnTo>
                <a:lnTo>
                  <a:pt x="356750" y="165163"/>
                </a:lnTo>
                <a:lnTo>
                  <a:pt x="310506" y="198198"/>
                </a:lnTo>
                <a:lnTo>
                  <a:pt x="270866" y="237831"/>
                </a:lnTo>
                <a:lnTo>
                  <a:pt x="231227" y="270867"/>
                </a:lnTo>
                <a:lnTo>
                  <a:pt x="198191" y="317111"/>
                </a:lnTo>
                <a:lnTo>
                  <a:pt x="165163" y="356751"/>
                </a:lnTo>
                <a:lnTo>
                  <a:pt x="132134" y="402995"/>
                </a:lnTo>
                <a:lnTo>
                  <a:pt x="105703" y="449239"/>
                </a:lnTo>
                <a:lnTo>
                  <a:pt x="79279" y="502088"/>
                </a:lnTo>
                <a:lnTo>
                  <a:pt x="59459" y="548332"/>
                </a:lnTo>
                <a:lnTo>
                  <a:pt x="39639" y="601187"/>
                </a:lnTo>
                <a:lnTo>
                  <a:pt x="26430" y="654036"/>
                </a:lnTo>
                <a:lnTo>
                  <a:pt x="13215" y="706891"/>
                </a:lnTo>
                <a:lnTo>
                  <a:pt x="6611" y="759740"/>
                </a:lnTo>
                <a:lnTo>
                  <a:pt x="0" y="812595"/>
                </a:lnTo>
                <a:lnTo>
                  <a:pt x="0" y="865443"/>
                </a:lnTo>
              </a:path>
            </a:pathLst>
          </a:custGeom>
          <a:ln w="13396">
            <a:solidFill>
              <a:srgbClr val="3F3F3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8136286" y="5637505"/>
            <a:ext cx="92710" cy="118745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500" spc="-5" dirty="0">
                <a:latin typeface="Arial"/>
                <a:cs typeface="Arial"/>
              </a:rPr>
              <a:t>0.6</a:t>
            </a:r>
            <a:endParaRPr sz="500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7183173" y="4901877"/>
            <a:ext cx="1163320" cy="1163320"/>
          </a:xfrm>
          <a:custGeom>
            <a:avLst/>
            <a:gdLst/>
            <a:ahLst/>
            <a:cxnLst/>
            <a:rect l="l" t="t" r="r" b="b"/>
            <a:pathLst>
              <a:path w="1163320" h="1163320">
                <a:moveTo>
                  <a:pt x="0" y="0"/>
                </a:moveTo>
                <a:lnTo>
                  <a:pt x="0" y="79272"/>
                </a:lnTo>
                <a:lnTo>
                  <a:pt x="6611" y="145336"/>
                </a:lnTo>
                <a:lnTo>
                  <a:pt x="19819" y="218012"/>
                </a:lnTo>
                <a:lnTo>
                  <a:pt x="33035" y="290680"/>
                </a:lnTo>
                <a:lnTo>
                  <a:pt x="52855" y="363348"/>
                </a:lnTo>
                <a:lnTo>
                  <a:pt x="79279" y="429413"/>
                </a:lnTo>
                <a:lnTo>
                  <a:pt x="105703" y="495483"/>
                </a:lnTo>
                <a:lnTo>
                  <a:pt x="138738" y="561541"/>
                </a:lnTo>
                <a:lnTo>
                  <a:pt x="178378" y="621000"/>
                </a:lnTo>
                <a:lnTo>
                  <a:pt x="218011" y="687064"/>
                </a:lnTo>
                <a:lnTo>
                  <a:pt x="264255" y="739920"/>
                </a:lnTo>
                <a:lnTo>
                  <a:pt x="310499" y="799373"/>
                </a:lnTo>
                <a:lnTo>
                  <a:pt x="363354" y="845617"/>
                </a:lnTo>
                <a:lnTo>
                  <a:pt x="416203" y="898472"/>
                </a:lnTo>
                <a:lnTo>
                  <a:pt x="475662" y="938112"/>
                </a:lnTo>
                <a:lnTo>
                  <a:pt x="535122" y="984356"/>
                </a:lnTo>
                <a:lnTo>
                  <a:pt x="601186" y="1017385"/>
                </a:lnTo>
                <a:lnTo>
                  <a:pt x="660639" y="1050420"/>
                </a:lnTo>
                <a:lnTo>
                  <a:pt x="733314" y="1076844"/>
                </a:lnTo>
                <a:lnTo>
                  <a:pt x="799378" y="1103269"/>
                </a:lnTo>
                <a:lnTo>
                  <a:pt x="865442" y="1123088"/>
                </a:lnTo>
                <a:lnTo>
                  <a:pt x="938110" y="1142908"/>
                </a:lnTo>
                <a:lnTo>
                  <a:pt x="1010778" y="1149513"/>
                </a:lnTo>
                <a:lnTo>
                  <a:pt x="1083453" y="1156124"/>
                </a:lnTo>
                <a:lnTo>
                  <a:pt x="1156122" y="1162728"/>
                </a:lnTo>
                <a:lnTo>
                  <a:pt x="1162726" y="1162728"/>
                </a:lnTo>
              </a:path>
            </a:pathLst>
          </a:custGeom>
          <a:ln w="13396">
            <a:solidFill>
              <a:srgbClr val="3F3F3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183173" y="3745753"/>
            <a:ext cx="1163320" cy="1156335"/>
          </a:xfrm>
          <a:custGeom>
            <a:avLst/>
            <a:gdLst/>
            <a:ahLst/>
            <a:cxnLst/>
            <a:rect l="l" t="t" r="r" b="b"/>
            <a:pathLst>
              <a:path w="1163320" h="1156335">
                <a:moveTo>
                  <a:pt x="1162726" y="0"/>
                </a:moveTo>
                <a:lnTo>
                  <a:pt x="1156122" y="0"/>
                </a:lnTo>
                <a:lnTo>
                  <a:pt x="1083453" y="6611"/>
                </a:lnTo>
                <a:lnTo>
                  <a:pt x="1010778" y="13215"/>
                </a:lnTo>
                <a:lnTo>
                  <a:pt x="938110" y="19819"/>
                </a:lnTo>
                <a:lnTo>
                  <a:pt x="865442" y="39639"/>
                </a:lnTo>
                <a:lnTo>
                  <a:pt x="799378" y="59459"/>
                </a:lnTo>
                <a:lnTo>
                  <a:pt x="733314" y="85883"/>
                </a:lnTo>
                <a:lnTo>
                  <a:pt x="660639" y="112308"/>
                </a:lnTo>
                <a:lnTo>
                  <a:pt x="601186" y="145343"/>
                </a:lnTo>
                <a:lnTo>
                  <a:pt x="535122" y="178378"/>
                </a:lnTo>
                <a:lnTo>
                  <a:pt x="475662" y="224623"/>
                </a:lnTo>
                <a:lnTo>
                  <a:pt x="416203" y="264262"/>
                </a:lnTo>
                <a:lnTo>
                  <a:pt x="363354" y="317111"/>
                </a:lnTo>
                <a:lnTo>
                  <a:pt x="310499" y="363355"/>
                </a:lnTo>
                <a:lnTo>
                  <a:pt x="264255" y="422815"/>
                </a:lnTo>
                <a:lnTo>
                  <a:pt x="218011" y="475663"/>
                </a:lnTo>
                <a:lnTo>
                  <a:pt x="178378" y="541727"/>
                </a:lnTo>
                <a:lnTo>
                  <a:pt x="138738" y="601187"/>
                </a:lnTo>
                <a:lnTo>
                  <a:pt x="105703" y="667251"/>
                </a:lnTo>
                <a:lnTo>
                  <a:pt x="79279" y="733315"/>
                </a:lnTo>
                <a:lnTo>
                  <a:pt x="52855" y="799379"/>
                </a:lnTo>
                <a:lnTo>
                  <a:pt x="33035" y="872048"/>
                </a:lnTo>
                <a:lnTo>
                  <a:pt x="19819" y="944716"/>
                </a:lnTo>
                <a:lnTo>
                  <a:pt x="6611" y="1017391"/>
                </a:lnTo>
                <a:lnTo>
                  <a:pt x="0" y="1083455"/>
                </a:lnTo>
                <a:lnTo>
                  <a:pt x="0" y="1156124"/>
                </a:lnTo>
              </a:path>
            </a:pathLst>
          </a:custGeom>
          <a:ln w="13396">
            <a:solidFill>
              <a:srgbClr val="3F3F3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8096646" y="5921581"/>
            <a:ext cx="92710" cy="118745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500" spc="-5" dirty="0">
                <a:latin typeface="Arial"/>
                <a:cs typeface="Arial"/>
              </a:rPr>
              <a:t>0.8</a:t>
            </a:r>
            <a:endParaRPr sz="5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6892493" y="4901877"/>
            <a:ext cx="1453515" cy="1453515"/>
          </a:xfrm>
          <a:custGeom>
            <a:avLst/>
            <a:gdLst/>
            <a:ahLst/>
            <a:cxnLst/>
            <a:rect l="l" t="t" r="r" b="b"/>
            <a:pathLst>
              <a:path w="1453515" h="1453514">
                <a:moveTo>
                  <a:pt x="0" y="0"/>
                </a:moveTo>
                <a:lnTo>
                  <a:pt x="0" y="92488"/>
                </a:lnTo>
                <a:lnTo>
                  <a:pt x="13215" y="184976"/>
                </a:lnTo>
                <a:lnTo>
                  <a:pt x="26424" y="277471"/>
                </a:lnTo>
                <a:lnTo>
                  <a:pt x="46244" y="363348"/>
                </a:lnTo>
                <a:lnTo>
                  <a:pt x="72668" y="449232"/>
                </a:lnTo>
                <a:lnTo>
                  <a:pt x="99099" y="535116"/>
                </a:lnTo>
                <a:lnTo>
                  <a:pt x="138732" y="621000"/>
                </a:lnTo>
                <a:lnTo>
                  <a:pt x="178371" y="700280"/>
                </a:lnTo>
                <a:lnTo>
                  <a:pt x="224616" y="779559"/>
                </a:lnTo>
                <a:lnTo>
                  <a:pt x="277471" y="852228"/>
                </a:lnTo>
                <a:lnTo>
                  <a:pt x="330319" y="924896"/>
                </a:lnTo>
                <a:lnTo>
                  <a:pt x="389779" y="997565"/>
                </a:lnTo>
                <a:lnTo>
                  <a:pt x="455843" y="1057024"/>
                </a:lnTo>
                <a:lnTo>
                  <a:pt x="521907" y="1116484"/>
                </a:lnTo>
                <a:lnTo>
                  <a:pt x="594575" y="1175937"/>
                </a:lnTo>
                <a:lnTo>
                  <a:pt x="673854" y="1228792"/>
                </a:lnTo>
                <a:lnTo>
                  <a:pt x="746523" y="1275036"/>
                </a:lnTo>
                <a:lnTo>
                  <a:pt x="832406" y="1314676"/>
                </a:lnTo>
                <a:lnTo>
                  <a:pt x="911686" y="1347705"/>
                </a:lnTo>
                <a:lnTo>
                  <a:pt x="997563" y="1380740"/>
                </a:lnTo>
                <a:lnTo>
                  <a:pt x="1090058" y="1407165"/>
                </a:lnTo>
                <a:lnTo>
                  <a:pt x="1175941" y="1426984"/>
                </a:lnTo>
                <a:lnTo>
                  <a:pt x="1268430" y="1440193"/>
                </a:lnTo>
                <a:lnTo>
                  <a:pt x="1354313" y="1446804"/>
                </a:lnTo>
                <a:lnTo>
                  <a:pt x="1446802" y="1453409"/>
                </a:lnTo>
                <a:lnTo>
                  <a:pt x="1453406" y="1453409"/>
                </a:lnTo>
              </a:path>
            </a:pathLst>
          </a:custGeom>
          <a:ln w="133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92493" y="3455072"/>
            <a:ext cx="1453515" cy="1447165"/>
          </a:xfrm>
          <a:custGeom>
            <a:avLst/>
            <a:gdLst/>
            <a:ahLst/>
            <a:cxnLst/>
            <a:rect l="l" t="t" r="r" b="b"/>
            <a:pathLst>
              <a:path w="1453515" h="1447164">
                <a:moveTo>
                  <a:pt x="1453406" y="0"/>
                </a:moveTo>
                <a:lnTo>
                  <a:pt x="1446802" y="0"/>
                </a:lnTo>
                <a:lnTo>
                  <a:pt x="1354313" y="6611"/>
                </a:lnTo>
                <a:lnTo>
                  <a:pt x="1268430" y="13215"/>
                </a:lnTo>
                <a:lnTo>
                  <a:pt x="1175941" y="26424"/>
                </a:lnTo>
                <a:lnTo>
                  <a:pt x="1090058" y="46244"/>
                </a:lnTo>
                <a:lnTo>
                  <a:pt x="997563" y="72675"/>
                </a:lnTo>
                <a:lnTo>
                  <a:pt x="911686" y="105703"/>
                </a:lnTo>
                <a:lnTo>
                  <a:pt x="832406" y="138732"/>
                </a:lnTo>
                <a:lnTo>
                  <a:pt x="746523" y="178372"/>
                </a:lnTo>
                <a:lnTo>
                  <a:pt x="673854" y="224616"/>
                </a:lnTo>
                <a:lnTo>
                  <a:pt x="594575" y="277471"/>
                </a:lnTo>
                <a:lnTo>
                  <a:pt x="521907" y="336924"/>
                </a:lnTo>
                <a:lnTo>
                  <a:pt x="455843" y="396384"/>
                </a:lnTo>
                <a:lnTo>
                  <a:pt x="389779" y="455844"/>
                </a:lnTo>
                <a:lnTo>
                  <a:pt x="330319" y="528512"/>
                </a:lnTo>
                <a:lnTo>
                  <a:pt x="277471" y="601180"/>
                </a:lnTo>
                <a:lnTo>
                  <a:pt x="224616" y="673856"/>
                </a:lnTo>
                <a:lnTo>
                  <a:pt x="178371" y="753135"/>
                </a:lnTo>
                <a:lnTo>
                  <a:pt x="138732" y="832408"/>
                </a:lnTo>
                <a:lnTo>
                  <a:pt x="99099" y="918292"/>
                </a:lnTo>
                <a:lnTo>
                  <a:pt x="72668" y="1004176"/>
                </a:lnTo>
                <a:lnTo>
                  <a:pt x="46244" y="1090060"/>
                </a:lnTo>
                <a:lnTo>
                  <a:pt x="26424" y="1175944"/>
                </a:lnTo>
                <a:lnTo>
                  <a:pt x="13215" y="1268432"/>
                </a:lnTo>
                <a:lnTo>
                  <a:pt x="0" y="1360920"/>
                </a:lnTo>
                <a:lnTo>
                  <a:pt x="0" y="1446804"/>
                </a:lnTo>
              </a:path>
            </a:pathLst>
          </a:custGeom>
          <a:ln w="133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8057006" y="6268092"/>
            <a:ext cx="92710" cy="62865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500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7084080" y="4901877"/>
            <a:ext cx="1262380" cy="727075"/>
          </a:xfrm>
          <a:custGeom>
            <a:avLst/>
            <a:gdLst/>
            <a:ahLst/>
            <a:cxnLst/>
            <a:rect l="l" t="t" r="r" b="b"/>
            <a:pathLst>
              <a:path w="1262379" h="727075">
                <a:moveTo>
                  <a:pt x="1261819" y="0"/>
                </a:moveTo>
                <a:lnTo>
                  <a:pt x="0" y="726704"/>
                </a:lnTo>
              </a:path>
            </a:pathLst>
          </a:custGeom>
          <a:ln w="13396">
            <a:solidFill>
              <a:srgbClr val="3F3F3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619196" y="4901877"/>
            <a:ext cx="727075" cy="1255395"/>
          </a:xfrm>
          <a:custGeom>
            <a:avLst/>
            <a:gdLst/>
            <a:ahLst/>
            <a:cxnLst/>
            <a:rect l="l" t="t" r="r" b="b"/>
            <a:pathLst>
              <a:path w="727075" h="1255395">
                <a:moveTo>
                  <a:pt x="726703" y="0"/>
                </a:moveTo>
                <a:lnTo>
                  <a:pt x="0" y="1255217"/>
                </a:lnTo>
              </a:path>
            </a:pathLst>
          </a:custGeom>
          <a:ln w="13396">
            <a:solidFill>
              <a:srgbClr val="3F3F3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339295" y="3455072"/>
            <a:ext cx="0" cy="2900680"/>
          </a:xfrm>
          <a:custGeom>
            <a:avLst/>
            <a:gdLst/>
            <a:ahLst/>
            <a:cxnLst/>
            <a:rect l="l" t="t" r="r" b="b"/>
            <a:pathLst>
              <a:path h="2900679">
                <a:moveTo>
                  <a:pt x="0" y="0"/>
                </a:moveTo>
                <a:lnTo>
                  <a:pt x="0" y="2900214"/>
                </a:lnTo>
              </a:path>
            </a:pathLst>
          </a:custGeom>
          <a:ln w="133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619196" y="3653264"/>
            <a:ext cx="727075" cy="1255395"/>
          </a:xfrm>
          <a:custGeom>
            <a:avLst/>
            <a:gdLst/>
            <a:ahLst/>
            <a:cxnLst/>
            <a:rect l="l" t="t" r="r" b="b"/>
            <a:pathLst>
              <a:path w="727075" h="1255395">
                <a:moveTo>
                  <a:pt x="0" y="0"/>
                </a:moveTo>
                <a:lnTo>
                  <a:pt x="726703" y="1255217"/>
                </a:lnTo>
              </a:path>
            </a:pathLst>
          </a:custGeom>
          <a:ln w="10047">
            <a:solidFill>
              <a:srgbClr val="3F3F3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084080" y="4181776"/>
            <a:ext cx="1262380" cy="727075"/>
          </a:xfrm>
          <a:custGeom>
            <a:avLst/>
            <a:gdLst/>
            <a:ahLst/>
            <a:cxnLst/>
            <a:rect l="l" t="t" r="r" b="b"/>
            <a:pathLst>
              <a:path w="1262379" h="727075">
                <a:moveTo>
                  <a:pt x="0" y="0"/>
                </a:moveTo>
                <a:lnTo>
                  <a:pt x="1261819" y="726704"/>
                </a:lnTo>
              </a:path>
            </a:pathLst>
          </a:custGeom>
          <a:ln w="13396">
            <a:solidFill>
              <a:srgbClr val="3F3F3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892493" y="4901877"/>
            <a:ext cx="1453515" cy="0"/>
          </a:xfrm>
          <a:custGeom>
            <a:avLst/>
            <a:gdLst/>
            <a:ahLst/>
            <a:cxnLst/>
            <a:rect l="l" t="t" r="r" b="b"/>
            <a:pathLst>
              <a:path w="1453515">
                <a:moveTo>
                  <a:pt x="0" y="0"/>
                </a:moveTo>
                <a:lnTo>
                  <a:pt x="1453406" y="0"/>
                </a:lnTo>
              </a:path>
            </a:pathLst>
          </a:custGeom>
          <a:ln w="13396">
            <a:solidFill>
              <a:srgbClr val="3F3F3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308696" y="5126493"/>
            <a:ext cx="1030605" cy="799465"/>
          </a:xfrm>
          <a:custGeom>
            <a:avLst/>
            <a:gdLst/>
            <a:ahLst/>
            <a:cxnLst/>
            <a:rect l="l" t="t" r="r" b="b"/>
            <a:pathLst>
              <a:path w="1030604" h="799464">
                <a:moveTo>
                  <a:pt x="680459" y="0"/>
                </a:moveTo>
                <a:lnTo>
                  <a:pt x="673854" y="13215"/>
                </a:lnTo>
                <a:lnTo>
                  <a:pt x="654034" y="26424"/>
                </a:lnTo>
                <a:lnTo>
                  <a:pt x="640819" y="39639"/>
                </a:lnTo>
                <a:lnTo>
                  <a:pt x="620999" y="59459"/>
                </a:lnTo>
                <a:lnTo>
                  <a:pt x="601179" y="79279"/>
                </a:lnTo>
                <a:lnTo>
                  <a:pt x="581359" y="99099"/>
                </a:lnTo>
                <a:lnTo>
                  <a:pt x="561540" y="118912"/>
                </a:lnTo>
                <a:lnTo>
                  <a:pt x="535115" y="145343"/>
                </a:lnTo>
                <a:lnTo>
                  <a:pt x="502087" y="178372"/>
                </a:lnTo>
                <a:lnTo>
                  <a:pt x="469051" y="211407"/>
                </a:lnTo>
                <a:lnTo>
                  <a:pt x="436023" y="244436"/>
                </a:lnTo>
                <a:lnTo>
                  <a:pt x="396383" y="284076"/>
                </a:lnTo>
                <a:lnTo>
                  <a:pt x="356743" y="323715"/>
                </a:lnTo>
                <a:lnTo>
                  <a:pt x="317110" y="369960"/>
                </a:lnTo>
                <a:lnTo>
                  <a:pt x="270860" y="416204"/>
                </a:lnTo>
                <a:lnTo>
                  <a:pt x="224616" y="469059"/>
                </a:lnTo>
                <a:lnTo>
                  <a:pt x="178371" y="521908"/>
                </a:lnTo>
                <a:lnTo>
                  <a:pt x="132127" y="574756"/>
                </a:lnTo>
                <a:lnTo>
                  <a:pt x="92488" y="621000"/>
                </a:lnTo>
                <a:lnTo>
                  <a:pt x="59459" y="673856"/>
                </a:lnTo>
                <a:lnTo>
                  <a:pt x="26424" y="713495"/>
                </a:lnTo>
                <a:lnTo>
                  <a:pt x="6604" y="753128"/>
                </a:lnTo>
                <a:lnTo>
                  <a:pt x="0" y="779559"/>
                </a:lnTo>
                <a:lnTo>
                  <a:pt x="0" y="792768"/>
                </a:lnTo>
                <a:lnTo>
                  <a:pt x="13215" y="799379"/>
                </a:lnTo>
                <a:lnTo>
                  <a:pt x="33035" y="792768"/>
                </a:lnTo>
                <a:lnTo>
                  <a:pt x="59459" y="779559"/>
                </a:lnTo>
                <a:lnTo>
                  <a:pt x="99092" y="759740"/>
                </a:lnTo>
                <a:lnTo>
                  <a:pt x="138732" y="733315"/>
                </a:lnTo>
                <a:lnTo>
                  <a:pt x="184976" y="700280"/>
                </a:lnTo>
                <a:lnTo>
                  <a:pt x="231227" y="667244"/>
                </a:lnTo>
                <a:lnTo>
                  <a:pt x="277471" y="634216"/>
                </a:lnTo>
                <a:lnTo>
                  <a:pt x="323715" y="594576"/>
                </a:lnTo>
                <a:lnTo>
                  <a:pt x="363348" y="561547"/>
                </a:lnTo>
                <a:lnTo>
                  <a:pt x="402987" y="528512"/>
                </a:lnTo>
                <a:lnTo>
                  <a:pt x="442627" y="495483"/>
                </a:lnTo>
                <a:lnTo>
                  <a:pt x="475662" y="462448"/>
                </a:lnTo>
                <a:lnTo>
                  <a:pt x="508691" y="436024"/>
                </a:lnTo>
                <a:lnTo>
                  <a:pt x="535115" y="409599"/>
                </a:lnTo>
                <a:lnTo>
                  <a:pt x="561540" y="389779"/>
                </a:lnTo>
                <a:lnTo>
                  <a:pt x="587970" y="363355"/>
                </a:lnTo>
                <a:lnTo>
                  <a:pt x="607790" y="350140"/>
                </a:lnTo>
                <a:lnTo>
                  <a:pt x="627604" y="330320"/>
                </a:lnTo>
                <a:lnTo>
                  <a:pt x="647423" y="310500"/>
                </a:lnTo>
                <a:lnTo>
                  <a:pt x="667243" y="297291"/>
                </a:lnTo>
                <a:lnTo>
                  <a:pt x="680459" y="284076"/>
                </a:lnTo>
                <a:lnTo>
                  <a:pt x="693674" y="277471"/>
                </a:lnTo>
                <a:lnTo>
                  <a:pt x="706883" y="264256"/>
                </a:lnTo>
                <a:lnTo>
                  <a:pt x="720098" y="257651"/>
                </a:lnTo>
                <a:lnTo>
                  <a:pt x="733307" y="251047"/>
                </a:lnTo>
                <a:lnTo>
                  <a:pt x="739918" y="244436"/>
                </a:lnTo>
                <a:lnTo>
                  <a:pt x="746523" y="237831"/>
                </a:lnTo>
                <a:lnTo>
                  <a:pt x="759738" y="231227"/>
                </a:lnTo>
                <a:lnTo>
                  <a:pt x="766342" y="231227"/>
                </a:lnTo>
                <a:lnTo>
                  <a:pt x="772947" y="224616"/>
                </a:lnTo>
                <a:lnTo>
                  <a:pt x="812587" y="224616"/>
                </a:lnTo>
                <a:lnTo>
                  <a:pt x="819191" y="231227"/>
                </a:lnTo>
                <a:lnTo>
                  <a:pt x="825795" y="237831"/>
                </a:lnTo>
                <a:lnTo>
                  <a:pt x="825795" y="244436"/>
                </a:lnTo>
                <a:lnTo>
                  <a:pt x="832406" y="251047"/>
                </a:lnTo>
                <a:lnTo>
                  <a:pt x="839011" y="257651"/>
                </a:lnTo>
                <a:lnTo>
                  <a:pt x="839011" y="270867"/>
                </a:lnTo>
                <a:lnTo>
                  <a:pt x="845615" y="277471"/>
                </a:lnTo>
                <a:lnTo>
                  <a:pt x="845615" y="284076"/>
                </a:lnTo>
                <a:lnTo>
                  <a:pt x="852226" y="290680"/>
                </a:lnTo>
                <a:lnTo>
                  <a:pt x="852226" y="303896"/>
                </a:lnTo>
                <a:lnTo>
                  <a:pt x="858831" y="310500"/>
                </a:lnTo>
                <a:lnTo>
                  <a:pt x="858831" y="317111"/>
                </a:lnTo>
                <a:lnTo>
                  <a:pt x="865435" y="323715"/>
                </a:lnTo>
                <a:lnTo>
                  <a:pt x="865435" y="330320"/>
                </a:lnTo>
                <a:lnTo>
                  <a:pt x="872046" y="343535"/>
                </a:lnTo>
                <a:lnTo>
                  <a:pt x="872046" y="350140"/>
                </a:lnTo>
                <a:lnTo>
                  <a:pt x="878650" y="356744"/>
                </a:lnTo>
                <a:lnTo>
                  <a:pt x="878650" y="363355"/>
                </a:lnTo>
                <a:lnTo>
                  <a:pt x="885255" y="369960"/>
                </a:lnTo>
                <a:lnTo>
                  <a:pt x="885255" y="376564"/>
                </a:lnTo>
                <a:lnTo>
                  <a:pt x="891866" y="383168"/>
                </a:lnTo>
                <a:lnTo>
                  <a:pt x="891866" y="389779"/>
                </a:lnTo>
                <a:lnTo>
                  <a:pt x="898470" y="396384"/>
                </a:lnTo>
                <a:lnTo>
                  <a:pt x="905075" y="409599"/>
                </a:lnTo>
                <a:lnTo>
                  <a:pt x="905075" y="416204"/>
                </a:lnTo>
                <a:lnTo>
                  <a:pt x="911679" y="422808"/>
                </a:lnTo>
                <a:lnTo>
                  <a:pt x="918290" y="422808"/>
                </a:lnTo>
                <a:lnTo>
                  <a:pt x="924895" y="429419"/>
                </a:lnTo>
                <a:lnTo>
                  <a:pt x="924895" y="436024"/>
                </a:lnTo>
                <a:lnTo>
                  <a:pt x="931499" y="442628"/>
                </a:lnTo>
                <a:lnTo>
                  <a:pt x="938110" y="449239"/>
                </a:lnTo>
                <a:lnTo>
                  <a:pt x="944714" y="455844"/>
                </a:lnTo>
                <a:lnTo>
                  <a:pt x="951319" y="462448"/>
                </a:lnTo>
                <a:lnTo>
                  <a:pt x="957930" y="469059"/>
                </a:lnTo>
                <a:lnTo>
                  <a:pt x="964534" y="469059"/>
                </a:lnTo>
                <a:lnTo>
                  <a:pt x="971139" y="475663"/>
                </a:lnTo>
                <a:lnTo>
                  <a:pt x="977750" y="475663"/>
                </a:lnTo>
                <a:lnTo>
                  <a:pt x="984354" y="482268"/>
                </a:lnTo>
                <a:lnTo>
                  <a:pt x="990958" y="482268"/>
                </a:lnTo>
                <a:lnTo>
                  <a:pt x="997563" y="488872"/>
                </a:lnTo>
                <a:lnTo>
                  <a:pt x="1030598" y="488872"/>
                </a:lnTo>
              </a:path>
            </a:pathLst>
          </a:custGeom>
          <a:ln w="3349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566348" y="4597981"/>
            <a:ext cx="509270" cy="528955"/>
          </a:xfrm>
          <a:custGeom>
            <a:avLst/>
            <a:gdLst/>
            <a:ahLst/>
            <a:cxnLst/>
            <a:rect l="l" t="t" r="r" b="b"/>
            <a:pathLst>
              <a:path w="509270" h="528954">
                <a:moveTo>
                  <a:pt x="409592" y="6604"/>
                </a:moveTo>
                <a:lnTo>
                  <a:pt x="402987" y="0"/>
                </a:lnTo>
                <a:lnTo>
                  <a:pt x="389772" y="0"/>
                </a:lnTo>
                <a:lnTo>
                  <a:pt x="383168" y="6604"/>
                </a:lnTo>
                <a:lnTo>
                  <a:pt x="369952" y="6604"/>
                </a:lnTo>
                <a:lnTo>
                  <a:pt x="363348" y="13215"/>
                </a:lnTo>
                <a:lnTo>
                  <a:pt x="363348" y="39639"/>
                </a:lnTo>
                <a:lnTo>
                  <a:pt x="369952" y="46244"/>
                </a:lnTo>
                <a:lnTo>
                  <a:pt x="376563" y="52855"/>
                </a:lnTo>
                <a:lnTo>
                  <a:pt x="376563" y="59459"/>
                </a:lnTo>
                <a:lnTo>
                  <a:pt x="383168" y="66064"/>
                </a:lnTo>
                <a:lnTo>
                  <a:pt x="389772" y="72675"/>
                </a:lnTo>
                <a:lnTo>
                  <a:pt x="396383" y="85883"/>
                </a:lnTo>
                <a:lnTo>
                  <a:pt x="396383" y="92488"/>
                </a:lnTo>
                <a:lnTo>
                  <a:pt x="402987" y="99099"/>
                </a:lnTo>
                <a:lnTo>
                  <a:pt x="409592" y="105703"/>
                </a:lnTo>
                <a:lnTo>
                  <a:pt x="416203" y="112308"/>
                </a:lnTo>
                <a:lnTo>
                  <a:pt x="422807" y="118919"/>
                </a:lnTo>
                <a:lnTo>
                  <a:pt x="422807" y="125523"/>
                </a:lnTo>
                <a:lnTo>
                  <a:pt x="429412" y="132128"/>
                </a:lnTo>
                <a:lnTo>
                  <a:pt x="436023" y="138739"/>
                </a:lnTo>
                <a:lnTo>
                  <a:pt x="436023" y="145343"/>
                </a:lnTo>
                <a:lnTo>
                  <a:pt x="442627" y="151948"/>
                </a:lnTo>
                <a:lnTo>
                  <a:pt x="442627" y="165163"/>
                </a:lnTo>
                <a:lnTo>
                  <a:pt x="436023" y="171767"/>
                </a:lnTo>
                <a:lnTo>
                  <a:pt x="429412" y="178372"/>
                </a:lnTo>
                <a:lnTo>
                  <a:pt x="422807" y="184976"/>
                </a:lnTo>
                <a:lnTo>
                  <a:pt x="409592" y="184976"/>
                </a:lnTo>
                <a:lnTo>
                  <a:pt x="402987" y="191587"/>
                </a:lnTo>
                <a:lnTo>
                  <a:pt x="389772" y="191587"/>
                </a:lnTo>
                <a:lnTo>
                  <a:pt x="383168" y="198192"/>
                </a:lnTo>
                <a:lnTo>
                  <a:pt x="363348" y="198192"/>
                </a:lnTo>
                <a:lnTo>
                  <a:pt x="356743" y="204796"/>
                </a:lnTo>
                <a:lnTo>
                  <a:pt x="350139" y="204796"/>
                </a:lnTo>
                <a:lnTo>
                  <a:pt x="343528" y="211407"/>
                </a:lnTo>
                <a:lnTo>
                  <a:pt x="330319" y="211407"/>
                </a:lnTo>
                <a:lnTo>
                  <a:pt x="323708" y="218012"/>
                </a:lnTo>
                <a:lnTo>
                  <a:pt x="317104" y="224616"/>
                </a:lnTo>
                <a:lnTo>
                  <a:pt x="310499" y="224616"/>
                </a:lnTo>
                <a:lnTo>
                  <a:pt x="303888" y="231227"/>
                </a:lnTo>
                <a:lnTo>
                  <a:pt x="297284" y="231227"/>
                </a:lnTo>
                <a:lnTo>
                  <a:pt x="290679" y="237831"/>
                </a:lnTo>
                <a:lnTo>
                  <a:pt x="270860" y="237831"/>
                </a:lnTo>
                <a:lnTo>
                  <a:pt x="257651" y="244436"/>
                </a:lnTo>
                <a:lnTo>
                  <a:pt x="251040" y="244436"/>
                </a:lnTo>
                <a:lnTo>
                  <a:pt x="237831" y="251047"/>
                </a:lnTo>
                <a:lnTo>
                  <a:pt x="224616" y="251047"/>
                </a:lnTo>
                <a:lnTo>
                  <a:pt x="211400" y="257651"/>
                </a:lnTo>
                <a:lnTo>
                  <a:pt x="191580" y="264256"/>
                </a:lnTo>
                <a:lnTo>
                  <a:pt x="178371" y="264256"/>
                </a:lnTo>
                <a:lnTo>
                  <a:pt x="158552" y="270860"/>
                </a:lnTo>
                <a:lnTo>
                  <a:pt x="138732" y="270860"/>
                </a:lnTo>
                <a:lnTo>
                  <a:pt x="118912" y="277471"/>
                </a:lnTo>
                <a:lnTo>
                  <a:pt x="99092" y="284076"/>
                </a:lnTo>
                <a:lnTo>
                  <a:pt x="79272" y="290680"/>
                </a:lnTo>
                <a:lnTo>
                  <a:pt x="59459" y="297291"/>
                </a:lnTo>
                <a:lnTo>
                  <a:pt x="46244" y="303896"/>
                </a:lnTo>
                <a:lnTo>
                  <a:pt x="26424" y="303896"/>
                </a:lnTo>
                <a:lnTo>
                  <a:pt x="13208" y="317111"/>
                </a:lnTo>
                <a:lnTo>
                  <a:pt x="6604" y="323715"/>
                </a:lnTo>
                <a:lnTo>
                  <a:pt x="0" y="330320"/>
                </a:lnTo>
                <a:lnTo>
                  <a:pt x="0" y="336931"/>
                </a:lnTo>
                <a:lnTo>
                  <a:pt x="6604" y="343535"/>
                </a:lnTo>
                <a:lnTo>
                  <a:pt x="19819" y="343535"/>
                </a:lnTo>
                <a:lnTo>
                  <a:pt x="33028" y="350140"/>
                </a:lnTo>
                <a:lnTo>
                  <a:pt x="52848" y="356744"/>
                </a:lnTo>
                <a:lnTo>
                  <a:pt x="79272" y="363355"/>
                </a:lnTo>
                <a:lnTo>
                  <a:pt x="105696" y="363355"/>
                </a:lnTo>
                <a:lnTo>
                  <a:pt x="132127" y="369960"/>
                </a:lnTo>
                <a:lnTo>
                  <a:pt x="158552" y="369960"/>
                </a:lnTo>
                <a:lnTo>
                  <a:pt x="184976" y="376564"/>
                </a:lnTo>
                <a:lnTo>
                  <a:pt x="290679" y="376564"/>
                </a:lnTo>
                <a:lnTo>
                  <a:pt x="317104" y="383168"/>
                </a:lnTo>
                <a:lnTo>
                  <a:pt x="449232" y="383168"/>
                </a:lnTo>
                <a:lnTo>
                  <a:pt x="455843" y="389779"/>
                </a:lnTo>
                <a:lnTo>
                  <a:pt x="482267" y="389779"/>
                </a:lnTo>
                <a:lnTo>
                  <a:pt x="488871" y="396384"/>
                </a:lnTo>
                <a:lnTo>
                  <a:pt x="495476" y="396384"/>
                </a:lnTo>
                <a:lnTo>
                  <a:pt x="502087" y="402988"/>
                </a:lnTo>
                <a:lnTo>
                  <a:pt x="508691" y="409599"/>
                </a:lnTo>
                <a:lnTo>
                  <a:pt x="508691" y="422808"/>
                </a:lnTo>
                <a:lnTo>
                  <a:pt x="502087" y="429419"/>
                </a:lnTo>
                <a:lnTo>
                  <a:pt x="502087" y="442628"/>
                </a:lnTo>
                <a:lnTo>
                  <a:pt x="495476" y="449232"/>
                </a:lnTo>
                <a:lnTo>
                  <a:pt x="488871" y="455844"/>
                </a:lnTo>
                <a:lnTo>
                  <a:pt x="488871" y="462448"/>
                </a:lnTo>
                <a:lnTo>
                  <a:pt x="482267" y="469052"/>
                </a:lnTo>
                <a:lnTo>
                  <a:pt x="475656" y="475663"/>
                </a:lnTo>
                <a:lnTo>
                  <a:pt x="469051" y="482268"/>
                </a:lnTo>
                <a:lnTo>
                  <a:pt x="462447" y="488872"/>
                </a:lnTo>
                <a:lnTo>
                  <a:pt x="455843" y="495483"/>
                </a:lnTo>
                <a:lnTo>
                  <a:pt x="449232" y="508692"/>
                </a:lnTo>
                <a:lnTo>
                  <a:pt x="436023" y="515303"/>
                </a:lnTo>
                <a:lnTo>
                  <a:pt x="422807" y="528512"/>
                </a:lnTo>
              </a:path>
            </a:pathLst>
          </a:custGeom>
          <a:ln w="3349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975940" y="4069469"/>
            <a:ext cx="370205" cy="535305"/>
          </a:xfrm>
          <a:custGeom>
            <a:avLst/>
            <a:gdLst/>
            <a:ahLst/>
            <a:cxnLst/>
            <a:rect l="l" t="t" r="r" b="b"/>
            <a:pathLst>
              <a:path w="370204" h="535304">
                <a:moveTo>
                  <a:pt x="369959" y="125523"/>
                </a:moveTo>
                <a:lnTo>
                  <a:pt x="350139" y="125523"/>
                </a:lnTo>
                <a:lnTo>
                  <a:pt x="343535" y="118919"/>
                </a:lnTo>
                <a:lnTo>
                  <a:pt x="317110" y="118919"/>
                </a:lnTo>
                <a:lnTo>
                  <a:pt x="310506" y="112308"/>
                </a:lnTo>
                <a:lnTo>
                  <a:pt x="297291" y="112308"/>
                </a:lnTo>
                <a:lnTo>
                  <a:pt x="290686" y="105703"/>
                </a:lnTo>
                <a:lnTo>
                  <a:pt x="277471" y="105703"/>
                </a:lnTo>
                <a:lnTo>
                  <a:pt x="270866" y="99099"/>
                </a:lnTo>
                <a:lnTo>
                  <a:pt x="264255" y="99099"/>
                </a:lnTo>
                <a:lnTo>
                  <a:pt x="257651" y="92488"/>
                </a:lnTo>
                <a:lnTo>
                  <a:pt x="251046" y="85883"/>
                </a:lnTo>
                <a:lnTo>
                  <a:pt x="244435" y="85883"/>
                </a:lnTo>
                <a:lnTo>
                  <a:pt x="237831" y="79279"/>
                </a:lnTo>
                <a:lnTo>
                  <a:pt x="231227" y="79279"/>
                </a:lnTo>
                <a:lnTo>
                  <a:pt x="224622" y="72668"/>
                </a:lnTo>
                <a:lnTo>
                  <a:pt x="211407" y="66064"/>
                </a:lnTo>
                <a:lnTo>
                  <a:pt x="204802" y="59459"/>
                </a:lnTo>
                <a:lnTo>
                  <a:pt x="198191" y="59459"/>
                </a:lnTo>
                <a:lnTo>
                  <a:pt x="191587" y="52848"/>
                </a:lnTo>
                <a:lnTo>
                  <a:pt x="184983" y="46244"/>
                </a:lnTo>
                <a:lnTo>
                  <a:pt x="171767" y="39639"/>
                </a:lnTo>
                <a:lnTo>
                  <a:pt x="165163" y="39639"/>
                </a:lnTo>
                <a:lnTo>
                  <a:pt x="158552" y="33035"/>
                </a:lnTo>
                <a:lnTo>
                  <a:pt x="145343" y="26424"/>
                </a:lnTo>
                <a:lnTo>
                  <a:pt x="138738" y="19819"/>
                </a:lnTo>
                <a:lnTo>
                  <a:pt x="132134" y="19819"/>
                </a:lnTo>
                <a:lnTo>
                  <a:pt x="118919" y="13215"/>
                </a:lnTo>
                <a:lnTo>
                  <a:pt x="112314" y="13215"/>
                </a:lnTo>
                <a:lnTo>
                  <a:pt x="105703" y="6604"/>
                </a:lnTo>
                <a:lnTo>
                  <a:pt x="85883" y="6604"/>
                </a:lnTo>
                <a:lnTo>
                  <a:pt x="79279" y="0"/>
                </a:lnTo>
                <a:lnTo>
                  <a:pt x="59459" y="0"/>
                </a:lnTo>
                <a:lnTo>
                  <a:pt x="52855" y="6604"/>
                </a:lnTo>
                <a:lnTo>
                  <a:pt x="46250" y="6604"/>
                </a:lnTo>
                <a:lnTo>
                  <a:pt x="39639" y="13215"/>
                </a:lnTo>
                <a:lnTo>
                  <a:pt x="33035" y="19819"/>
                </a:lnTo>
                <a:lnTo>
                  <a:pt x="26430" y="26424"/>
                </a:lnTo>
                <a:lnTo>
                  <a:pt x="19819" y="33035"/>
                </a:lnTo>
                <a:lnTo>
                  <a:pt x="19819" y="39639"/>
                </a:lnTo>
                <a:lnTo>
                  <a:pt x="13215" y="52848"/>
                </a:lnTo>
                <a:lnTo>
                  <a:pt x="13215" y="66064"/>
                </a:lnTo>
                <a:lnTo>
                  <a:pt x="6611" y="79279"/>
                </a:lnTo>
                <a:lnTo>
                  <a:pt x="6611" y="151948"/>
                </a:lnTo>
                <a:lnTo>
                  <a:pt x="13215" y="171767"/>
                </a:lnTo>
                <a:lnTo>
                  <a:pt x="13215" y="211407"/>
                </a:lnTo>
                <a:lnTo>
                  <a:pt x="19819" y="224616"/>
                </a:lnTo>
                <a:lnTo>
                  <a:pt x="26430" y="244436"/>
                </a:lnTo>
                <a:lnTo>
                  <a:pt x="26430" y="264256"/>
                </a:lnTo>
                <a:lnTo>
                  <a:pt x="33035" y="284076"/>
                </a:lnTo>
                <a:lnTo>
                  <a:pt x="33035" y="297291"/>
                </a:lnTo>
                <a:lnTo>
                  <a:pt x="39639" y="317111"/>
                </a:lnTo>
                <a:lnTo>
                  <a:pt x="46250" y="330320"/>
                </a:lnTo>
                <a:lnTo>
                  <a:pt x="46250" y="350140"/>
                </a:lnTo>
                <a:lnTo>
                  <a:pt x="52855" y="363355"/>
                </a:lnTo>
                <a:lnTo>
                  <a:pt x="59459" y="383175"/>
                </a:lnTo>
                <a:lnTo>
                  <a:pt x="59459" y="396384"/>
                </a:lnTo>
                <a:lnTo>
                  <a:pt x="66063" y="409599"/>
                </a:lnTo>
                <a:lnTo>
                  <a:pt x="66063" y="422808"/>
                </a:lnTo>
                <a:lnTo>
                  <a:pt x="72675" y="429413"/>
                </a:lnTo>
                <a:lnTo>
                  <a:pt x="72675" y="442628"/>
                </a:lnTo>
                <a:lnTo>
                  <a:pt x="79279" y="455844"/>
                </a:lnTo>
                <a:lnTo>
                  <a:pt x="79279" y="482268"/>
                </a:lnTo>
                <a:lnTo>
                  <a:pt x="85883" y="488872"/>
                </a:lnTo>
                <a:lnTo>
                  <a:pt x="85883" y="515296"/>
                </a:lnTo>
                <a:lnTo>
                  <a:pt x="79279" y="521908"/>
                </a:lnTo>
                <a:lnTo>
                  <a:pt x="79279" y="528512"/>
                </a:lnTo>
                <a:lnTo>
                  <a:pt x="72675" y="535116"/>
                </a:lnTo>
                <a:lnTo>
                  <a:pt x="0" y="535116"/>
                </a:lnTo>
              </a:path>
            </a:pathLst>
          </a:custGeom>
          <a:ln w="3349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5449</TotalTime>
  <Words>1544</Words>
  <Application>Microsoft Macintosh PowerPoint</Application>
  <PresentationFormat>On-screen Show (4:3)</PresentationFormat>
  <Paragraphs>529</Paragraphs>
  <Slides>33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DejaVu Sans</vt:lpstr>
      <vt:lpstr>Symbol</vt:lpstr>
      <vt:lpstr>Times New Roman</vt:lpstr>
      <vt:lpstr>Trebuchet MS</vt:lpstr>
      <vt:lpstr>Office Theme</vt:lpstr>
      <vt:lpstr>ArrayTrack: A Fine-Grained  Indoor Location System</vt:lpstr>
      <vt:lpstr>Precise location systems are important</vt:lpstr>
      <vt:lpstr>Timeline of indoor location systems</vt:lpstr>
      <vt:lpstr>Two observations about WiFi</vt:lpstr>
      <vt:lpstr>Two observations about WiFi</vt:lpstr>
      <vt:lpstr>Our Approach</vt:lpstr>
      <vt:lpstr>Basic theory of operation</vt:lpstr>
      <vt:lpstr>Basic theory of operation</vt:lpstr>
      <vt:lpstr>The challenge: multipath reflections</vt:lpstr>
      <vt:lpstr>ArrayTrack’s multipath suppression algorithm</vt:lpstr>
      <vt:lpstr>ArrayTrack’s multipath suppression algorithm</vt:lpstr>
      <vt:lpstr>Step 1: detection and recording</vt:lpstr>
      <vt:lpstr>Step 1: detection and recording</vt:lpstr>
      <vt:lpstr>Step 1: detection and recording</vt:lpstr>
      <vt:lpstr>Step 2: AoA spectrum generation</vt:lpstr>
      <vt:lpstr>Step 3: AoA spectra synthesis</vt:lpstr>
      <vt:lpstr>Step 4: search for highest probability position</vt:lpstr>
      <vt:lpstr>Implementation</vt:lpstr>
      <vt:lpstr>Floorplan: client and AP positions</vt:lpstr>
      <vt:lpstr>Evaluation</vt:lpstr>
      <vt:lpstr>Effects of number of APs</vt:lpstr>
      <vt:lpstr>MUSIC + SS achieves 26 cm accuracy</vt:lpstr>
      <vt:lpstr>Evaluation</vt:lpstr>
      <vt:lpstr>Multipath suppression improves accuracy</vt:lpstr>
      <vt:lpstr>Optimal subset of APs</vt:lpstr>
      <vt:lpstr>Evaluation</vt:lpstr>
      <vt:lpstr>Number of antennas at AP</vt:lpstr>
      <vt:lpstr>Evaluation</vt:lpstr>
      <vt:lpstr>High accuracy despite AP-client height difference</vt:lpstr>
      <vt:lpstr>Other characteristics of ArrayTrack</vt:lpstr>
      <vt:lpstr>Conclusions</vt:lpstr>
      <vt:lpstr>Implementation challenges</vt:lpstr>
      <vt:lpstr>AP-client antenna orientations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ArrayTrack: A Fine-Grained  Indoor Location System</dc:title>
  <cp:lastModifiedBy>mahanthg74@gmail.com</cp:lastModifiedBy>
  <cp:revision>20</cp:revision>
  <dcterms:created xsi:type="dcterms:W3CDTF">2018-01-29T18:03:53Z</dcterms:created>
  <dcterms:modified xsi:type="dcterms:W3CDTF">2018-02-02T14:19:14Z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2018-01-29T00:00:00Z</vt:filetime>
  </property>
</Properties>
</file>